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Figtree"/>
      <p:regular r:id="rId22"/>
      <p:bold r:id="rId23"/>
      <p:italic r:id="rId24"/>
      <p:boldItalic r:id="rId25"/>
    </p:embeddedFont>
    <p:embeddedFont>
      <p:font typeface="Figtree Black"/>
      <p:bold r:id="rId26"/>
      <p:boldItalic r:id="rId27"/>
    </p:embeddedFont>
    <p:embeddedFont>
      <p:font typeface="Hanken Grotesk"/>
      <p:regular r:id="rId28"/>
      <p:bold r:id="rId29"/>
      <p:italic r:id="rId30"/>
      <p:boldItalic r:id="rId31"/>
    </p:embeddedFont>
    <p:embeddedFont>
      <p:font typeface="Lato"/>
      <p:regular r:id="rId32"/>
      <p:bold r:id="rId33"/>
      <p:italic r:id="rId34"/>
      <p:boldItalic r:id="rId35"/>
    </p:embeddedFont>
    <p:embeddedFont>
      <p:font typeface="Figtree SemiBold"/>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CC2283-7370-41DF-8905-C0B3D47AC89A}">
  <a:tblStyle styleId="{7CCC2283-7370-41DF-8905-C0B3D47AC89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4.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font" Target="fonts/Figtree-regular.fntdata"/><Relationship Id="rId21" Type="http://schemas.openxmlformats.org/officeDocument/2006/relationships/slide" Target="slides/slide15.xml"/><Relationship Id="rId43" Type="http://schemas.openxmlformats.org/officeDocument/2006/relationships/font" Target="fonts/OpenSans-boldItalic.fntdata"/><Relationship Id="rId24" Type="http://schemas.openxmlformats.org/officeDocument/2006/relationships/font" Target="fonts/Figtree-italic.fntdata"/><Relationship Id="rId23" Type="http://schemas.openxmlformats.org/officeDocument/2006/relationships/font" Target="fonts/Figtre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FigtreeBlack-bold.fntdata"/><Relationship Id="rId25" Type="http://schemas.openxmlformats.org/officeDocument/2006/relationships/font" Target="fonts/Figtree-boldItalic.fntdata"/><Relationship Id="rId28" Type="http://schemas.openxmlformats.org/officeDocument/2006/relationships/font" Target="fonts/HankenGrotesk-regular.fntdata"/><Relationship Id="rId27" Type="http://schemas.openxmlformats.org/officeDocument/2006/relationships/font" Target="fonts/FigtreeBlack-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ankenGrotes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boldItalic.fntdata"/><Relationship Id="rId30" Type="http://schemas.openxmlformats.org/officeDocument/2006/relationships/font" Target="fonts/HankenGrotesk-italic.fntdata"/><Relationship Id="rId11" Type="http://schemas.openxmlformats.org/officeDocument/2006/relationships/slide" Target="slides/slide5.xml"/><Relationship Id="rId33" Type="http://schemas.openxmlformats.org/officeDocument/2006/relationships/font" Target="fonts/Lato-bold.fntdata"/><Relationship Id="rId10" Type="http://schemas.openxmlformats.org/officeDocument/2006/relationships/slide" Target="slides/slide4.xml"/><Relationship Id="rId32" Type="http://schemas.openxmlformats.org/officeDocument/2006/relationships/font" Target="fonts/Lato-regular.fntdata"/><Relationship Id="rId13" Type="http://schemas.openxmlformats.org/officeDocument/2006/relationships/slide" Target="slides/slide7.xml"/><Relationship Id="rId35" Type="http://schemas.openxmlformats.org/officeDocument/2006/relationships/font" Target="fonts/Lato-boldItalic.fntdata"/><Relationship Id="rId12" Type="http://schemas.openxmlformats.org/officeDocument/2006/relationships/slide" Target="slides/slide6.xml"/><Relationship Id="rId34" Type="http://schemas.openxmlformats.org/officeDocument/2006/relationships/font" Target="fonts/Lato-italic.fntdata"/><Relationship Id="rId15" Type="http://schemas.openxmlformats.org/officeDocument/2006/relationships/slide" Target="slides/slide9.xml"/><Relationship Id="rId37" Type="http://schemas.openxmlformats.org/officeDocument/2006/relationships/font" Target="fonts/FigtreeSemiBold-bold.fntdata"/><Relationship Id="rId14" Type="http://schemas.openxmlformats.org/officeDocument/2006/relationships/slide" Target="slides/slide8.xml"/><Relationship Id="rId36" Type="http://schemas.openxmlformats.org/officeDocument/2006/relationships/font" Target="fonts/FigtreeSemiBold-regular.fntdata"/><Relationship Id="rId17" Type="http://schemas.openxmlformats.org/officeDocument/2006/relationships/slide" Target="slides/slide11.xml"/><Relationship Id="rId39" Type="http://schemas.openxmlformats.org/officeDocument/2006/relationships/font" Target="fonts/FigtreeSemiBold-boldItalic.fntdata"/><Relationship Id="rId16" Type="http://schemas.openxmlformats.org/officeDocument/2006/relationships/slide" Target="slides/slide10.xml"/><Relationship Id="rId38" Type="http://schemas.openxmlformats.org/officeDocument/2006/relationships/font" Target="fonts/FigtreeSemi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75b1eb31c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75b1eb31c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75b1eb31c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75b1eb31c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Once I had emission-line images, I moved to identifying the actual superbubbles. This is J1418, an emission line image that did truly subtract continuum and is my poster child for superbubbles.</a:t>
            </a:r>
            <a:endParaRPr/>
          </a:p>
          <a:p>
            <a:pPr indent="0" lvl="0" marL="0" rtl="0" algn="l">
              <a:lnSpc>
                <a:spcPct val="115000"/>
              </a:lnSpc>
              <a:spcBef>
                <a:spcPts val="1200"/>
              </a:spcBef>
              <a:spcAft>
                <a:spcPts val="0"/>
              </a:spcAft>
              <a:buClr>
                <a:schemeClr val="dk1"/>
              </a:buClr>
              <a:buSzPts val="1100"/>
              <a:buFont typeface="Arial"/>
              <a:buNone/>
            </a:pPr>
            <a:r>
              <a:rPr lang="en"/>
              <a:t>On the right, I used the OFF-band image to locate bright star clusters. On the left, you in the ON band and subtraction I looked for extended, shell-like structures surrounding the clusters, which are likely to be superbubbles formed by clustered supernova explosions.</a:t>
            </a:r>
            <a:endParaRPr/>
          </a:p>
          <a:p>
            <a:pPr indent="0" lvl="0" marL="0" rtl="0" algn="l">
              <a:lnSpc>
                <a:spcPct val="115000"/>
              </a:lnSpc>
              <a:spcBef>
                <a:spcPts val="1200"/>
              </a:spcBef>
              <a:spcAft>
                <a:spcPts val="0"/>
              </a:spcAft>
              <a:buClr>
                <a:schemeClr val="dk1"/>
              </a:buClr>
              <a:buSzPts val="1100"/>
              <a:buFont typeface="Arial"/>
              <a:buNone/>
            </a:pPr>
            <a:r>
              <a:rPr lang="en"/>
              <a:t>In DS9, I used elliptical regions to trace these features and measured their major axis in pixels. These pixel measurements are the basis for converting to physical radii, which I’ll use in the next step to estimate bubble ages and compare to spectral predictions.</a:t>
            </a:r>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760e7ab1a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760e7ab1a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way I am constraining the expansion time is by finding the age of the star clusters by looking at the strength of their H-alpha emission. </a:t>
            </a:r>
            <a:r>
              <a:rPr lang="en">
                <a:solidFill>
                  <a:schemeClr val="dk1"/>
                </a:solidFill>
              </a:rPr>
              <a:t>Young star clusters produce lots of very energetic photons. These photons ionize hydrogen in the surrounding gas. As the gas recombines, it emits H-alpha photons. The younger the cluster, the more ionizing photons it produces, so the stronger the H-alpha emission will be.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 measure this strength using the </a:t>
            </a:r>
            <a:r>
              <a:rPr i="1" lang="en">
                <a:solidFill>
                  <a:schemeClr val="dk1"/>
                </a:solidFill>
              </a:rPr>
              <a:t>equivalent width</a:t>
            </a:r>
            <a:r>
              <a:rPr lang="en">
                <a:solidFill>
                  <a:schemeClr val="dk1"/>
                </a:solidFill>
              </a:rPr>
              <a:t> of H-alpha. On the plot here, the equivalent width decreases with age. By matching the measured value — shown with the red line — to stellar population models from Starburst99, I can tie a specific equivalent width to a cluster age.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this example galaxy, J1418, the measured H-alpha equivalent width corresponds to an age of about 4.4 million years.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75b1eb31c3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75b1eb31c3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Here’s how I estimate the ambient density around the bubble.</a:t>
            </a:r>
            <a:br>
              <a:rPr lang="en">
                <a:solidFill>
                  <a:schemeClr val="dk1"/>
                </a:solidFill>
              </a:rPr>
            </a:br>
            <a:r>
              <a:rPr lang="en">
                <a:solidFill>
                  <a:schemeClr val="dk1"/>
                </a:solidFill>
              </a:rPr>
              <a:t> First, from the pure H-alpha image I sum the flux inside the green aperture and convert it to luminosity with the distance: LHα=4πD2FHα. Under Case B recombination at T∼10000K, and T ~ 20000K, the H-alpha luminosity traces the recombination rate: it’s proportional to​ times the effective recombination coefficient and the photon energy. Assuming fully ionized hydrogen, ne≈np, I solve for the average density: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the volume, I approximate the bright segment we see as a cone / thin-shell wedge with V≈13πR2hV \approx \tfrac{1}{3}\pi R^2 hV≈31​πR2h; hhh is the shell thickness and f is a filling factor to allow for clumpiness.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operationally: flux → luminosity → recombination physics → density.</a:t>
            </a:r>
            <a:br>
              <a:rPr lang="en">
                <a:solidFill>
                  <a:schemeClr val="dk1"/>
                </a:solidFill>
              </a:rPr>
            </a:br>
            <a:r>
              <a:rPr lang="en">
                <a:solidFill>
                  <a:schemeClr val="dk1"/>
                </a:solidFill>
              </a:rPr>
              <a:t>The main systematics are the Hα extinction correction, the geometry and thickness hhh, the filling factor fff, and the temperature used for αHαeff​. I propagate those to get the error bars. Finally, note the model assumes a locally uniform medium, but the images show anisotropy—so the nnn I quote is an average for this region, and that motivates testing different kρ​ in the expansion model.</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7525d5d051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7525d5d051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Here I’m comparing my observations with the superbubble model. Each colored curve corresponds to a different density gradient, with steeper slopes meaning stronger gradients. The red points are the spectroscopic measurements for J1418 and J0337.</a:t>
            </a:r>
            <a:endParaRPr/>
          </a:p>
          <a:p>
            <a:pPr indent="0" lvl="0" marL="0" rtl="0" algn="l">
              <a:lnSpc>
                <a:spcPct val="115000"/>
              </a:lnSpc>
              <a:spcBef>
                <a:spcPts val="1200"/>
              </a:spcBef>
              <a:spcAft>
                <a:spcPts val="1200"/>
              </a:spcAft>
              <a:buNone/>
            </a:pPr>
            <a:r>
              <a:rPr lang="en"/>
              <a:t>What we see is that the bubbles don’t expand uniformly in all directions. Instead, they align better with models where the density is decreasing most steeply. This suggests superbubbles preferentially expand along the path of least resistance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756bc54f3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756bc54f3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Core-collapse supernovae provide about 3*10^41 erg of energy each. When we look at the mechanical luminosities I’ve derived—around 104110^{41}1041 erg per second—that corresponds to a substantial portion of the supernova energy budget over a few million years. The fact that these values line up shows that the bulk of the injected energy is actually going into driving the expansion of the superbubble. In other words, radiative cooling is not dominating the energy balance here; instead, feedback remains energy-driven.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75b1eb31c3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75b1eb31c3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75b1eb31c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75b1eb31c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1200"/>
              </a:spcAft>
              <a:buNone/>
            </a:pPr>
            <a:r>
              <a:rPr lang="en">
                <a:solidFill>
                  <a:schemeClr val="dk1"/>
                </a:solidFill>
              </a:rPr>
              <a:t>In starburst galaxies, clustered supernovae from young star clusters carve out large, expanding cavities in the interstellar medium—these are superbubbles. As the hot gas pushes outward, the shell can break out of the galactic disk if the bubble grows larger than the galaxy’s scale height. At this point, instabilities like Rayleigh-Taylor fragmentation cause the shell to rupture—this is called blowout. Once this happens, the gas can accelerate into the halo or escape entirely, forming a large-scale galactic outflow called a superwind. These winds transport metals and energy into the circumgalactic medium, and they play a major role in regulating star formation and galactic evolution—kind of like the water cycle in the galaxy. So in essence, superbubbles are the launching pads for superwinds.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75b1eb31c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75b1eb31c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This slide shows how we distinguish superbubbles from superwinds using spectral line profiles.</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On the left is a fit to an emission line with three components. The narrow one traces regular gas. The broad component—around 260 km/s—is consistent with a superbubble expanding in the disk. The very broad one—up to 1000 km/s—indicates a superwind, gas escaping into the halo or beyond.</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On the right, we see how these components relate to theory. The pink models show how superbubble velocities depend on star formation rate, while the blue models show superwinds that are less SFR-dependent.</a:t>
            </a:r>
            <a:endParaRPr>
              <a:solidFill>
                <a:schemeClr val="dk1"/>
              </a:solidFill>
            </a:endParaRPr>
          </a:p>
          <a:p>
            <a:pPr indent="0" lvl="0" marL="0" marR="381000" rtl="0" algn="l">
              <a:lnSpc>
                <a:spcPct val="115000"/>
              </a:lnSpc>
              <a:spcBef>
                <a:spcPts val="1200"/>
              </a:spcBef>
              <a:spcAft>
                <a:spcPts val="1200"/>
              </a:spcAft>
              <a:buNone/>
            </a:pPr>
            <a:r>
              <a:rPr lang="en">
                <a:solidFill>
                  <a:schemeClr val="dk1"/>
                </a:solidFill>
              </a:rPr>
              <a:t>My goal is to connect these spectral components to structures we can actually see in high-resolution HST images.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5b1eb31c3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75b1eb31c3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a Hubble Space Telescope OFF-band image of one of the target galaxies. Since it’s taken in an OFF-band filter, it shows mostly continuum light from stars, not ionized gas emission like H-alpha.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Overlaid in red is the Keck/ESI spectroscopic slit, which is about 1.25 by 20 arcseconds. This is the region where we have line profile measurements, like the ones we discussed earlier.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But compared to Keck, HST has much higher spatial resolution — about 0.05 arcseconds, which corresponds to roughly 10–20 parsecs, depending on the galaxy’s distance. That allows us to see fine structure in the galaxy that would be blurred out in ground-based observations.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My goal is to use this resolution advantage to search for visible shells or bubble-like structures — signatures of superbubbles or outflows. These features won’t appear clearly in starlight alone, which is why I’ll later subtract the OFF-band image from an ON-band image to isolate H-alpha emission from the gas.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7525d5d051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7525d5d051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5b1eb31c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75b1eb31c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To isolate H-alpha emission, I first selected a pair of narrow-band filters for each galaxy — one ON-band filter centered on the redshifted H-alpha line, and one OFF-band filter capturing only continuum emission.</a:t>
            </a:r>
            <a:endParaRPr/>
          </a:p>
          <a:p>
            <a:pPr indent="0" lvl="0" marL="0" rtl="0" algn="l">
              <a:lnSpc>
                <a:spcPct val="115000"/>
              </a:lnSpc>
              <a:spcBef>
                <a:spcPts val="1200"/>
              </a:spcBef>
              <a:spcAft>
                <a:spcPts val="0"/>
              </a:spcAft>
              <a:buClr>
                <a:schemeClr val="dk1"/>
              </a:buClr>
              <a:buSzPts val="1100"/>
              <a:buFont typeface="Arial"/>
              <a:buNone/>
            </a:pPr>
            <a:r>
              <a:rPr lang="en"/>
              <a:t>The plot on the left shows the throughput curves of an example filter pair. The red dashed line marks the observed wavelength of H-alpha at the galaxy’s redshift. You can see that the ON-band filter captures both line and continuum emission, while the OFF-band is offset to sample only the continuum.</a:t>
            </a:r>
            <a:endParaRPr/>
          </a:p>
          <a:p>
            <a:pPr indent="0" lvl="0" marL="0" rtl="0" algn="l">
              <a:lnSpc>
                <a:spcPct val="115000"/>
              </a:lnSpc>
              <a:spcBef>
                <a:spcPts val="1200"/>
              </a:spcBef>
              <a:spcAft>
                <a:spcPts val="1200"/>
              </a:spcAft>
              <a:buNone/>
            </a:pPr>
            <a:r>
              <a:rPr lang="en"/>
              <a:t>Once the filters were chosen, I aligned the ON and OFF images using bright stars visible in both frames. The screenshot on the right shows this process in DS9, where I matched centroids of the same stars across both filters to ensure sub-pixel registration before subtraction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75b1eb31c3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75b1eb31c3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
              <a:t>After alignment, I subtracted a scaled version of the OFF-band image from the ON-band image to isolate the emission line signal.</a:t>
            </a:r>
            <a:endParaRPr/>
          </a:p>
          <a:p>
            <a:pPr indent="0" lvl="0" marL="381000" marR="381000" rtl="0" algn="l">
              <a:lnSpc>
                <a:spcPct val="115000"/>
              </a:lnSpc>
              <a:spcBef>
                <a:spcPts val="1200"/>
              </a:spcBef>
              <a:spcAft>
                <a:spcPts val="0"/>
              </a:spcAft>
              <a:buClr>
                <a:schemeClr val="dk1"/>
              </a:buClr>
              <a:buSzPts val="1100"/>
              <a:buFont typeface="Arial"/>
              <a:buNone/>
            </a:pPr>
            <a:r>
              <a:rPr lang="en"/>
              <a:t>The subtraction equation is shown conceptually on the left — the DIFF image equals the ON-band image minus a scale factor times the OFF-band. This scaling factor accounts for differences in exposure time and filter throughput.</a:t>
            </a:r>
            <a:endParaRPr/>
          </a:p>
          <a:p>
            <a:pPr indent="0" lvl="0" marL="381000" marR="381000" rtl="0" algn="l">
              <a:lnSpc>
                <a:spcPct val="115000"/>
              </a:lnSpc>
              <a:spcBef>
                <a:spcPts val="1200"/>
              </a:spcBef>
              <a:spcAft>
                <a:spcPts val="0"/>
              </a:spcAft>
              <a:buClr>
                <a:schemeClr val="dk1"/>
              </a:buClr>
              <a:buSzPts val="1100"/>
              <a:buFont typeface="Arial"/>
              <a:buNone/>
            </a:pPr>
            <a:r>
              <a:rPr lang="en"/>
              <a:t>I tested a range of scale factors to find the one that best canceled the continuum, as shown in the example here. A scale of 1.82 removed the stellar continuum more effectively than 1.0.</a:t>
            </a:r>
            <a:endParaRPr/>
          </a:p>
          <a:p>
            <a:pPr indent="0" lvl="0" marL="381000" marR="381000" rtl="0" algn="l">
              <a:lnSpc>
                <a:spcPct val="115000"/>
              </a:lnSpc>
              <a:spcBef>
                <a:spcPts val="1200"/>
              </a:spcBef>
              <a:spcAft>
                <a:spcPts val="1200"/>
              </a:spcAft>
              <a:buNone/>
            </a:pPr>
            <a:r>
              <a:rPr lang="en"/>
              <a:t>On the right is an example of the final emission line image of galaxy J0934, with a signal-to-noise threshold of 1.0 applied. This image now isolates H-alpha emission, allowing me to identify and measure superbubble features for further analysis.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756bc54f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756bc54f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756bc54f3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756bc54f3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young cluster injects mechanical power—stellar winds and supernovae—into the ISM. That energy thermalizes, drives a hot, over-pressured cavity, and sweeps up a thin shell. For today, I assume two things: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Constant energy injection: the total power from the cluster is roughly steady over the short expansion time, so L_w is constant.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Adiabatic, energy-driven phase: no strong radiative cooling in the hot interior, so the expansion is set by pressure work, not momentum loss.</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Under these assumptions the model predicts simple power-law scalings: the bubble radius grows as a power of time, and the velocity is the time-derivative of radius. If the ambient density is uniform you get the classic Weaver solution; if density declines with radius (ρ ∝ r^{-kρ}), the slope changes, but the intuition is the same: early, fast expansion that gradually slows as the shell sweeps up mass. I’ll use this framework to interpret my images and to compare with spectroscopy.”</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7346075" y="130450"/>
            <a:ext cx="4889100" cy="4889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 name="Google Shape;10;p2"/>
          <p:cNvGrpSpPr/>
          <p:nvPr/>
        </p:nvGrpSpPr>
        <p:grpSpPr>
          <a:xfrm>
            <a:off x="727425" y="-49275"/>
            <a:ext cx="7703400" cy="5243325"/>
            <a:chOff x="727425" y="-49275"/>
            <a:chExt cx="7703400" cy="5243325"/>
          </a:xfrm>
        </p:grpSpPr>
        <p:sp>
          <p:nvSpPr>
            <p:cNvPr id="11" name="Google Shape;11;p2"/>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rot="10800000">
              <a:off x="727425" y="-49275"/>
              <a:ext cx="0" cy="585600"/>
            </a:xfrm>
            <a:prstGeom prst="straightConnector1">
              <a:avLst/>
            </a:prstGeom>
            <a:noFill/>
            <a:ln cap="flat" cmpd="sng" w="19050">
              <a:solidFill>
                <a:schemeClr val="dk1"/>
              </a:solidFill>
              <a:prstDash val="solid"/>
              <a:round/>
              <a:headEnd len="med" w="med" type="none"/>
              <a:tailEnd len="med" w="med" type="none"/>
            </a:ln>
          </p:spPr>
        </p:cxnSp>
        <p:cxnSp>
          <p:nvCxnSpPr>
            <p:cNvPr id="13" name="Google Shape;13;p2"/>
            <p:cNvCxnSpPr/>
            <p:nvPr/>
          </p:nvCxnSpPr>
          <p:spPr>
            <a:xfrm rot="10800000">
              <a:off x="8430775" y="4608450"/>
              <a:ext cx="0" cy="585600"/>
            </a:xfrm>
            <a:prstGeom prst="straightConnector1">
              <a:avLst/>
            </a:prstGeom>
            <a:noFill/>
            <a:ln cap="flat" cmpd="sng" w="19050">
              <a:solidFill>
                <a:schemeClr val="dk1"/>
              </a:solidFill>
              <a:prstDash val="solid"/>
              <a:round/>
              <a:headEnd len="med" w="med" type="none"/>
              <a:tailEnd len="med" w="med" type="none"/>
            </a:ln>
          </p:spPr>
        </p:cxnSp>
      </p:grpSp>
      <p:sp>
        <p:nvSpPr>
          <p:cNvPr id="14" name="Google Shape;14;p2"/>
          <p:cNvSpPr txBox="1"/>
          <p:nvPr>
            <p:ph type="ctrTitle"/>
          </p:nvPr>
        </p:nvSpPr>
        <p:spPr>
          <a:xfrm>
            <a:off x="1087125" y="1670213"/>
            <a:ext cx="5897400" cy="1392600"/>
          </a:xfrm>
          <a:prstGeom prst="rect">
            <a:avLst/>
          </a:prstGeom>
        </p:spPr>
        <p:txBody>
          <a:bodyPr anchorCtr="0" anchor="b" bIns="91425" lIns="91425" spcFirstLastPara="1" rIns="91425" wrap="square" tIns="91425">
            <a:noAutofit/>
          </a:bodyPr>
          <a:lstStyle>
            <a:lvl1pPr lvl="0">
              <a:spcBef>
                <a:spcPts val="0"/>
              </a:spcBef>
              <a:spcAft>
                <a:spcPts val="0"/>
              </a:spcAft>
              <a:buSzPts val="5200"/>
              <a:buNone/>
              <a:defRPr sz="3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1087125" y="2997488"/>
            <a:ext cx="58974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None/>
              <a:defRPr>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1"/>
          <p:cNvSpPr/>
          <p:nvPr/>
        </p:nvSpPr>
        <p:spPr>
          <a:xfrm>
            <a:off x="-3422975" y="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11"/>
          <p:cNvGrpSpPr/>
          <p:nvPr/>
        </p:nvGrpSpPr>
        <p:grpSpPr>
          <a:xfrm>
            <a:off x="727425" y="-382650"/>
            <a:ext cx="7703400" cy="5907300"/>
            <a:chOff x="727425" y="-382650"/>
            <a:chExt cx="7703400" cy="5907300"/>
          </a:xfrm>
        </p:grpSpPr>
        <p:sp>
          <p:nvSpPr>
            <p:cNvPr id="82" name="Google Shape;82;p11"/>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11"/>
            <p:cNvCxnSpPr/>
            <p:nvPr/>
          </p:nvCxnSpPr>
          <p:spPr>
            <a:xfrm>
              <a:off x="727425" y="4608450"/>
              <a:ext cx="0" cy="916200"/>
            </a:xfrm>
            <a:prstGeom prst="straightConnector1">
              <a:avLst/>
            </a:prstGeom>
            <a:noFill/>
            <a:ln cap="flat" cmpd="sng" w="19050">
              <a:solidFill>
                <a:schemeClr val="dk1"/>
              </a:solidFill>
              <a:prstDash val="solid"/>
              <a:round/>
              <a:headEnd len="med" w="med" type="none"/>
              <a:tailEnd len="med" w="med" type="none"/>
            </a:ln>
          </p:spPr>
        </p:cxnSp>
        <p:cxnSp>
          <p:nvCxnSpPr>
            <p:cNvPr id="84" name="Google Shape;84;p11"/>
            <p:cNvCxnSpPr/>
            <p:nvPr/>
          </p:nvCxnSpPr>
          <p:spPr>
            <a:xfrm>
              <a:off x="8430775" y="-382650"/>
              <a:ext cx="0" cy="916200"/>
            </a:xfrm>
            <a:prstGeom prst="straightConnector1">
              <a:avLst/>
            </a:prstGeom>
            <a:noFill/>
            <a:ln cap="flat" cmpd="sng" w="19050">
              <a:solidFill>
                <a:schemeClr val="dk1"/>
              </a:solidFill>
              <a:prstDash val="solid"/>
              <a:round/>
              <a:headEnd len="med" w="med" type="none"/>
              <a:tailEnd len="med" w="med" type="none"/>
            </a:ln>
          </p:spPr>
        </p:cxnSp>
      </p:grpSp>
      <p:sp>
        <p:nvSpPr>
          <p:cNvPr id="85" name="Google Shape;85;p11"/>
          <p:cNvSpPr txBox="1"/>
          <p:nvPr>
            <p:ph hasCustomPrompt="1" type="title"/>
          </p:nvPr>
        </p:nvSpPr>
        <p:spPr>
          <a:xfrm>
            <a:off x="2603050" y="1856113"/>
            <a:ext cx="5827800" cy="1024500"/>
          </a:xfrm>
          <a:prstGeom prst="rect">
            <a:avLst/>
          </a:prstGeom>
          <a:solidFill>
            <a:schemeClr val="dk1"/>
          </a:solidFill>
        </p:spPr>
        <p:txBody>
          <a:bodyPr anchorCtr="0" anchor="ctr" bIns="91425" lIns="91425" spcFirstLastPara="1" rIns="91425" wrap="square" tIns="91425">
            <a:noAutofit/>
          </a:bodyPr>
          <a:lstStyle>
            <a:lvl1pPr indent="0" lvl="0" marL="0" rtl="0">
              <a:lnSpc>
                <a:spcPct val="115000"/>
              </a:lnSpc>
              <a:spcBef>
                <a:spcPts val="0"/>
              </a:spcBef>
              <a:spcAft>
                <a:spcPts val="0"/>
              </a:spcAft>
              <a:buSzPts val="9600"/>
              <a:buNone/>
              <a:defRPr sz="49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6" name="Google Shape;86;p11"/>
          <p:cNvSpPr txBox="1"/>
          <p:nvPr>
            <p:ph idx="1" type="subTitle"/>
          </p:nvPr>
        </p:nvSpPr>
        <p:spPr>
          <a:xfrm>
            <a:off x="2603050" y="2880588"/>
            <a:ext cx="5827800" cy="4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atin typeface="Hanken Grotesk"/>
                <a:ea typeface="Hanken Grotesk"/>
                <a:cs typeface="Hanken Grotesk"/>
                <a:sym typeface="Hanken Grotes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87"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88" name="Shape 88"/>
        <p:cNvGrpSpPr/>
        <p:nvPr/>
      </p:nvGrpSpPr>
      <p:grpSpPr>
        <a:xfrm>
          <a:off x="0" y="0"/>
          <a:ext cx="0" cy="0"/>
          <a:chOff x="0" y="0"/>
          <a:chExt cx="0" cy="0"/>
        </a:xfrm>
      </p:grpSpPr>
      <p:sp>
        <p:nvSpPr>
          <p:cNvPr id="89" name="Google Shape;89;p13"/>
          <p:cNvSpPr/>
          <p:nvPr/>
        </p:nvSpPr>
        <p:spPr>
          <a:xfrm>
            <a:off x="-941925"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3"/>
          <p:cNvGrpSpPr/>
          <p:nvPr/>
        </p:nvGrpSpPr>
        <p:grpSpPr>
          <a:xfrm>
            <a:off x="-19050" y="232800"/>
            <a:ext cx="9189150" cy="4684500"/>
            <a:chOff x="-19050" y="232800"/>
            <a:chExt cx="9189150" cy="4684500"/>
          </a:xfrm>
        </p:grpSpPr>
        <p:sp>
          <p:nvSpPr>
            <p:cNvPr id="91" name="Google Shape;91;p13"/>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 name="Google Shape;92;p13"/>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93" name="Google Shape;93;p13"/>
            <p:cNvCxnSpPr/>
            <p:nvPr/>
          </p:nvCxnSpPr>
          <p:spPr>
            <a:xfrm rot="10800000">
              <a:off x="8911200" y="49173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94" name="Google Shape;94;p13"/>
          <p:cNvSpPr txBox="1"/>
          <p:nvPr>
            <p:ph type="title"/>
          </p:nvPr>
        </p:nvSpPr>
        <p:spPr>
          <a:xfrm>
            <a:off x="6632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13"/>
          <p:cNvSpPr txBox="1"/>
          <p:nvPr>
            <p:ph idx="1" type="subTitle"/>
          </p:nvPr>
        </p:nvSpPr>
        <p:spPr>
          <a:xfrm>
            <a:off x="788675"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96" name="Google Shape;96;p13"/>
          <p:cNvSpPr txBox="1"/>
          <p:nvPr>
            <p:ph idx="2" type="subTitle"/>
          </p:nvPr>
        </p:nvSpPr>
        <p:spPr>
          <a:xfrm>
            <a:off x="788675"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97" name="Google Shape;97;p13"/>
          <p:cNvSpPr txBox="1"/>
          <p:nvPr>
            <p:ph idx="3" type="subTitle"/>
          </p:nvPr>
        </p:nvSpPr>
        <p:spPr>
          <a:xfrm>
            <a:off x="3418500"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98" name="Google Shape;98;p13"/>
          <p:cNvSpPr txBox="1"/>
          <p:nvPr>
            <p:ph idx="4" type="subTitle"/>
          </p:nvPr>
        </p:nvSpPr>
        <p:spPr>
          <a:xfrm>
            <a:off x="3418500"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99" name="Google Shape;99;p13"/>
          <p:cNvSpPr txBox="1"/>
          <p:nvPr>
            <p:ph hasCustomPrompt="1" idx="5" type="title"/>
          </p:nvPr>
        </p:nvSpPr>
        <p:spPr>
          <a:xfrm>
            <a:off x="919575" y="1319650"/>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 name="Google Shape;100;p13"/>
          <p:cNvSpPr txBox="1"/>
          <p:nvPr>
            <p:ph hasCustomPrompt="1" idx="6" type="title"/>
          </p:nvPr>
        </p:nvSpPr>
        <p:spPr>
          <a:xfrm>
            <a:off x="3509050" y="2977575"/>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 name="Google Shape;101;p13"/>
          <p:cNvSpPr txBox="1"/>
          <p:nvPr>
            <p:ph hasCustomPrompt="1" idx="7" type="title"/>
          </p:nvPr>
        </p:nvSpPr>
        <p:spPr>
          <a:xfrm>
            <a:off x="919575" y="2977575"/>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p:nvPr>
            <p:ph hasCustomPrompt="1" idx="8" type="title"/>
          </p:nvPr>
        </p:nvSpPr>
        <p:spPr>
          <a:xfrm>
            <a:off x="3528275" y="1319650"/>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p:nvPr>
            <p:ph idx="9" type="subTitle"/>
          </p:nvPr>
        </p:nvSpPr>
        <p:spPr>
          <a:xfrm>
            <a:off x="6048325"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4" name="Google Shape;104;p13"/>
          <p:cNvSpPr txBox="1"/>
          <p:nvPr>
            <p:ph idx="13" type="subTitle"/>
          </p:nvPr>
        </p:nvSpPr>
        <p:spPr>
          <a:xfrm>
            <a:off x="6048325"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5" name="Google Shape;105;p13"/>
          <p:cNvSpPr txBox="1"/>
          <p:nvPr>
            <p:ph hasCustomPrompt="1" idx="14" type="title"/>
          </p:nvPr>
        </p:nvSpPr>
        <p:spPr>
          <a:xfrm>
            <a:off x="6136975" y="2977575"/>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6" name="Google Shape;106;p13"/>
          <p:cNvSpPr txBox="1"/>
          <p:nvPr>
            <p:ph hasCustomPrompt="1" idx="15" type="title"/>
          </p:nvPr>
        </p:nvSpPr>
        <p:spPr>
          <a:xfrm>
            <a:off x="6136975" y="1319650"/>
            <a:ext cx="365700" cy="365700"/>
          </a:xfrm>
          <a:prstGeom prst="rect">
            <a:avLst/>
          </a:prstGeom>
          <a:solidFill>
            <a:schemeClr val="dk1"/>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p:nvPr>
            <p:ph idx="16" type="subTitle"/>
          </p:nvPr>
        </p:nvSpPr>
        <p:spPr>
          <a:xfrm>
            <a:off x="788675"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08" name="Google Shape;108;p13"/>
          <p:cNvSpPr txBox="1"/>
          <p:nvPr>
            <p:ph idx="17" type="subTitle"/>
          </p:nvPr>
        </p:nvSpPr>
        <p:spPr>
          <a:xfrm>
            <a:off x="788675"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09" name="Google Shape;109;p13"/>
          <p:cNvSpPr txBox="1"/>
          <p:nvPr>
            <p:ph idx="18" type="subTitle"/>
          </p:nvPr>
        </p:nvSpPr>
        <p:spPr>
          <a:xfrm>
            <a:off x="3418500"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10" name="Google Shape;110;p13"/>
          <p:cNvSpPr txBox="1"/>
          <p:nvPr>
            <p:ph idx="19" type="subTitle"/>
          </p:nvPr>
        </p:nvSpPr>
        <p:spPr>
          <a:xfrm>
            <a:off x="3418500"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11" name="Google Shape;111;p13"/>
          <p:cNvSpPr txBox="1"/>
          <p:nvPr>
            <p:ph idx="20" type="subTitle"/>
          </p:nvPr>
        </p:nvSpPr>
        <p:spPr>
          <a:xfrm>
            <a:off x="6048325"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12" name="Google Shape;112;p13"/>
          <p:cNvSpPr txBox="1"/>
          <p:nvPr>
            <p:ph idx="21" type="subTitle"/>
          </p:nvPr>
        </p:nvSpPr>
        <p:spPr>
          <a:xfrm>
            <a:off x="6048325"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13" name="Shape 113"/>
        <p:cNvGrpSpPr/>
        <p:nvPr/>
      </p:nvGrpSpPr>
      <p:grpSpPr>
        <a:xfrm>
          <a:off x="0" y="0"/>
          <a:ext cx="0" cy="0"/>
          <a:chOff x="0" y="0"/>
          <a:chExt cx="0" cy="0"/>
        </a:xfrm>
      </p:grpSpPr>
      <p:sp>
        <p:nvSpPr>
          <p:cNvPr id="114" name="Google Shape;114;p14"/>
          <p:cNvSpPr/>
          <p:nvPr/>
        </p:nvSpPr>
        <p:spPr>
          <a:xfrm>
            <a:off x="-2125550" y="3018625"/>
            <a:ext cx="4243200" cy="42432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14"/>
          <p:cNvGrpSpPr/>
          <p:nvPr/>
        </p:nvGrpSpPr>
        <p:grpSpPr>
          <a:xfrm>
            <a:off x="727425" y="-29250"/>
            <a:ext cx="8550550" cy="4637825"/>
            <a:chOff x="727425" y="-29250"/>
            <a:chExt cx="8550550" cy="4637825"/>
          </a:xfrm>
        </p:grpSpPr>
        <p:sp>
          <p:nvSpPr>
            <p:cNvPr id="116" name="Google Shape;116;p14"/>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 name="Google Shape;117;p14"/>
            <p:cNvCxnSpPr/>
            <p:nvPr/>
          </p:nvCxnSpPr>
          <p:spPr>
            <a:xfrm rot="10800000">
              <a:off x="727425" y="-29250"/>
              <a:ext cx="0" cy="562800"/>
            </a:xfrm>
            <a:prstGeom prst="straightConnector1">
              <a:avLst/>
            </a:prstGeom>
            <a:noFill/>
            <a:ln cap="flat" cmpd="sng" w="19050">
              <a:solidFill>
                <a:schemeClr val="dk1"/>
              </a:solidFill>
              <a:prstDash val="solid"/>
              <a:round/>
              <a:headEnd len="med" w="med" type="none"/>
              <a:tailEnd len="med" w="med" type="none"/>
            </a:ln>
          </p:spPr>
        </p:cxnSp>
        <p:cxnSp>
          <p:nvCxnSpPr>
            <p:cNvPr id="118" name="Google Shape;118;p14"/>
            <p:cNvCxnSpPr/>
            <p:nvPr/>
          </p:nvCxnSpPr>
          <p:spPr>
            <a:xfrm>
              <a:off x="8430775" y="4608575"/>
              <a:ext cx="847200" cy="0"/>
            </a:xfrm>
            <a:prstGeom prst="straightConnector1">
              <a:avLst/>
            </a:prstGeom>
            <a:noFill/>
            <a:ln cap="flat" cmpd="sng" w="19050">
              <a:solidFill>
                <a:schemeClr val="dk1"/>
              </a:solidFill>
              <a:prstDash val="solid"/>
              <a:round/>
              <a:headEnd len="med" w="med" type="none"/>
              <a:tailEnd len="med" w="med" type="none"/>
            </a:ln>
          </p:spPr>
        </p:cxnSp>
      </p:grpSp>
      <p:sp>
        <p:nvSpPr>
          <p:cNvPr id="119" name="Google Shape;119;p14"/>
          <p:cNvSpPr txBox="1"/>
          <p:nvPr>
            <p:ph type="title"/>
          </p:nvPr>
        </p:nvSpPr>
        <p:spPr>
          <a:xfrm>
            <a:off x="2212125" y="2464650"/>
            <a:ext cx="5913900" cy="531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3000"/>
              <a:buNone/>
              <a:defRPr sz="28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20" name="Google Shape;120;p14"/>
          <p:cNvSpPr txBox="1"/>
          <p:nvPr>
            <p:ph idx="1" type="subTitle"/>
          </p:nvPr>
        </p:nvSpPr>
        <p:spPr>
          <a:xfrm>
            <a:off x="2212125" y="838350"/>
            <a:ext cx="5913900" cy="1626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2500">
                <a:latin typeface="Hanken Grotesk"/>
                <a:ea typeface="Hanken Grotesk"/>
                <a:cs typeface="Hanken Grotesk"/>
                <a:sym typeface="Hanken Grotesk"/>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121" name="Shape 121"/>
        <p:cNvGrpSpPr/>
        <p:nvPr/>
      </p:nvGrpSpPr>
      <p:grpSpPr>
        <a:xfrm>
          <a:off x="0" y="0"/>
          <a:ext cx="0" cy="0"/>
          <a:chOff x="0" y="0"/>
          <a:chExt cx="0" cy="0"/>
        </a:xfrm>
      </p:grpSpPr>
      <p:sp>
        <p:nvSpPr>
          <p:cNvPr id="122" name="Google Shape;122;p15"/>
          <p:cNvSpPr/>
          <p:nvPr/>
        </p:nvSpPr>
        <p:spPr>
          <a:xfrm>
            <a:off x="35528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 name="Google Shape;123;p15"/>
          <p:cNvGrpSpPr/>
          <p:nvPr/>
        </p:nvGrpSpPr>
        <p:grpSpPr>
          <a:xfrm>
            <a:off x="-50475" y="232800"/>
            <a:ext cx="8961675" cy="4684500"/>
            <a:chOff x="-50475" y="232800"/>
            <a:chExt cx="8961675" cy="4684500"/>
          </a:xfrm>
        </p:grpSpPr>
        <p:sp>
          <p:nvSpPr>
            <p:cNvPr id="124" name="Google Shape;124;p1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5" name="Google Shape;125;p15"/>
            <p:cNvCxnSpPr/>
            <p:nvPr/>
          </p:nvCxnSpPr>
          <p:spPr>
            <a:xfrm rot="10800000">
              <a:off x="-50475" y="232800"/>
              <a:ext cx="309300" cy="0"/>
            </a:xfrm>
            <a:prstGeom prst="straightConnector1">
              <a:avLst/>
            </a:prstGeom>
            <a:noFill/>
            <a:ln cap="flat" cmpd="sng" w="19050">
              <a:solidFill>
                <a:schemeClr val="dk1"/>
              </a:solidFill>
              <a:prstDash val="solid"/>
              <a:round/>
              <a:headEnd len="med" w="med" type="none"/>
              <a:tailEnd len="med" w="med" type="none"/>
            </a:ln>
          </p:spPr>
        </p:cxnSp>
      </p:grpSp>
      <p:sp>
        <p:nvSpPr>
          <p:cNvPr id="126" name="Google Shape;126;p15"/>
          <p:cNvSpPr txBox="1"/>
          <p:nvPr>
            <p:ph type="title"/>
          </p:nvPr>
        </p:nvSpPr>
        <p:spPr>
          <a:xfrm>
            <a:off x="720000" y="1203900"/>
            <a:ext cx="3198300" cy="1502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7" name="Google Shape;127;p15"/>
          <p:cNvSpPr txBox="1"/>
          <p:nvPr>
            <p:ph idx="1" type="subTitle"/>
          </p:nvPr>
        </p:nvSpPr>
        <p:spPr>
          <a:xfrm>
            <a:off x="720000" y="2706062"/>
            <a:ext cx="3198300" cy="146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8" name="Google Shape;128;p15"/>
          <p:cNvSpPr/>
          <p:nvPr>
            <p:ph idx="2" type="pic"/>
          </p:nvPr>
        </p:nvSpPr>
        <p:spPr>
          <a:xfrm>
            <a:off x="4494050" y="0"/>
            <a:ext cx="4650000" cy="5143500"/>
          </a:xfrm>
          <a:prstGeom prst="rect">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29" name="Shape 129"/>
        <p:cNvGrpSpPr/>
        <p:nvPr/>
      </p:nvGrpSpPr>
      <p:grpSpPr>
        <a:xfrm>
          <a:off x="0" y="0"/>
          <a:ext cx="0" cy="0"/>
          <a:chOff x="0" y="0"/>
          <a:chExt cx="0" cy="0"/>
        </a:xfrm>
      </p:grpSpPr>
      <p:sp>
        <p:nvSpPr>
          <p:cNvPr id="130" name="Google Shape;130;p16"/>
          <p:cNvSpPr/>
          <p:nvPr/>
        </p:nvSpPr>
        <p:spPr>
          <a:xfrm>
            <a:off x="-923000" y="-945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16"/>
          <p:cNvGrpSpPr/>
          <p:nvPr/>
        </p:nvGrpSpPr>
        <p:grpSpPr>
          <a:xfrm>
            <a:off x="-19050" y="232800"/>
            <a:ext cx="9176275" cy="4684500"/>
            <a:chOff x="-19050" y="232800"/>
            <a:chExt cx="9176275" cy="4684500"/>
          </a:xfrm>
        </p:grpSpPr>
        <p:sp>
          <p:nvSpPr>
            <p:cNvPr id="132" name="Google Shape;132;p1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 name="Google Shape;133;p16"/>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34" name="Google Shape;134;p16"/>
            <p:cNvCxnSpPr/>
            <p:nvPr/>
          </p:nvCxnSpPr>
          <p:spPr>
            <a:xfrm>
              <a:off x="8917525" y="4917300"/>
              <a:ext cx="239700" cy="0"/>
            </a:xfrm>
            <a:prstGeom prst="straightConnector1">
              <a:avLst/>
            </a:prstGeom>
            <a:noFill/>
            <a:ln cap="flat" cmpd="sng" w="19050">
              <a:solidFill>
                <a:schemeClr val="dk1"/>
              </a:solidFill>
              <a:prstDash val="solid"/>
              <a:round/>
              <a:headEnd len="med" w="med" type="none"/>
              <a:tailEnd len="med" w="med" type="none"/>
            </a:ln>
          </p:spPr>
        </p:cxnSp>
      </p:grpSp>
      <p:sp>
        <p:nvSpPr>
          <p:cNvPr id="135" name="Google Shape;135;p16"/>
          <p:cNvSpPr txBox="1"/>
          <p:nvPr>
            <p:ph type="title"/>
          </p:nvPr>
        </p:nvSpPr>
        <p:spPr>
          <a:xfrm>
            <a:off x="878875" y="1533125"/>
            <a:ext cx="3024900" cy="6423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6" name="Google Shape;136;p16"/>
          <p:cNvSpPr txBox="1"/>
          <p:nvPr>
            <p:ph idx="1" type="subTitle"/>
          </p:nvPr>
        </p:nvSpPr>
        <p:spPr>
          <a:xfrm>
            <a:off x="878875" y="2175300"/>
            <a:ext cx="3024900" cy="1211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
    <p:spTree>
      <p:nvGrpSpPr>
        <p:cNvPr id="137" name="Shape 137"/>
        <p:cNvGrpSpPr/>
        <p:nvPr/>
      </p:nvGrpSpPr>
      <p:grpSpPr>
        <a:xfrm>
          <a:off x="0" y="0"/>
          <a:ext cx="0" cy="0"/>
          <a:chOff x="0" y="0"/>
          <a:chExt cx="0" cy="0"/>
        </a:xfrm>
      </p:grpSpPr>
      <p:sp>
        <p:nvSpPr>
          <p:cNvPr id="138" name="Google Shape;138;p17"/>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 name="Google Shape;139;p17"/>
          <p:cNvGrpSpPr/>
          <p:nvPr/>
        </p:nvGrpSpPr>
        <p:grpSpPr>
          <a:xfrm>
            <a:off x="232200" y="232800"/>
            <a:ext cx="8937900" cy="4932875"/>
            <a:chOff x="232200" y="232800"/>
            <a:chExt cx="8937900" cy="4932875"/>
          </a:xfrm>
        </p:grpSpPr>
        <p:sp>
          <p:nvSpPr>
            <p:cNvPr id="140" name="Google Shape;140;p17"/>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 name="Google Shape;141;p17"/>
            <p:cNvCxnSpPr/>
            <p:nvPr/>
          </p:nvCxnSpPr>
          <p:spPr>
            <a:xfrm rot="10800000">
              <a:off x="891120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42" name="Google Shape;142;p17"/>
            <p:cNvCxnSpPr/>
            <p:nvPr/>
          </p:nvCxnSpPr>
          <p:spPr>
            <a:xfrm>
              <a:off x="233525" y="4913075"/>
              <a:ext cx="0" cy="252600"/>
            </a:xfrm>
            <a:prstGeom prst="straightConnector1">
              <a:avLst/>
            </a:prstGeom>
            <a:noFill/>
            <a:ln cap="flat" cmpd="sng" w="19050">
              <a:solidFill>
                <a:schemeClr val="dk1"/>
              </a:solidFill>
              <a:prstDash val="solid"/>
              <a:round/>
              <a:headEnd len="med" w="med" type="none"/>
              <a:tailEnd len="med" w="med" type="none"/>
            </a:ln>
          </p:spPr>
        </p:cxnSp>
      </p:grpSp>
      <p:sp>
        <p:nvSpPr>
          <p:cNvPr id="143" name="Google Shape;143;p17"/>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3000"/>
              <a:buNone/>
              <a:defRPr>
                <a:latin typeface="Lato"/>
                <a:ea typeface="Lato"/>
                <a:cs typeface="Lato"/>
                <a:sym typeface="Lato"/>
              </a:defRPr>
            </a:lvl2pPr>
            <a:lvl3pPr lvl="2">
              <a:spcBef>
                <a:spcPts val="0"/>
              </a:spcBef>
              <a:spcAft>
                <a:spcPts val="0"/>
              </a:spcAft>
              <a:buSzPts val="3000"/>
              <a:buNone/>
              <a:defRPr>
                <a:latin typeface="Lato"/>
                <a:ea typeface="Lato"/>
                <a:cs typeface="Lato"/>
                <a:sym typeface="Lato"/>
              </a:defRPr>
            </a:lvl3pPr>
            <a:lvl4pPr lvl="3">
              <a:spcBef>
                <a:spcPts val="0"/>
              </a:spcBef>
              <a:spcAft>
                <a:spcPts val="0"/>
              </a:spcAft>
              <a:buSzPts val="3000"/>
              <a:buNone/>
              <a:defRPr>
                <a:latin typeface="Lato"/>
                <a:ea typeface="Lato"/>
                <a:cs typeface="Lato"/>
                <a:sym typeface="Lato"/>
              </a:defRPr>
            </a:lvl4pPr>
            <a:lvl5pPr lvl="4">
              <a:spcBef>
                <a:spcPts val="0"/>
              </a:spcBef>
              <a:spcAft>
                <a:spcPts val="0"/>
              </a:spcAft>
              <a:buSzPts val="3000"/>
              <a:buNone/>
              <a:defRPr>
                <a:latin typeface="Lato"/>
                <a:ea typeface="Lato"/>
                <a:cs typeface="Lato"/>
                <a:sym typeface="Lato"/>
              </a:defRPr>
            </a:lvl5pPr>
            <a:lvl6pPr lvl="5">
              <a:spcBef>
                <a:spcPts val="0"/>
              </a:spcBef>
              <a:spcAft>
                <a:spcPts val="0"/>
              </a:spcAft>
              <a:buSzPts val="3000"/>
              <a:buNone/>
              <a:defRPr>
                <a:latin typeface="Lato"/>
                <a:ea typeface="Lato"/>
                <a:cs typeface="Lato"/>
                <a:sym typeface="Lato"/>
              </a:defRPr>
            </a:lvl6pPr>
            <a:lvl7pPr lvl="6">
              <a:spcBef>
                <a:spcPts val="0"/>
              </a:spcBef>
              <a:spcAft>
                <a:spcPts val="0"/>
              </a:spcAft>
              <a:buSzPts val="3000"/>
              <a:buNone/>
              <a:defRPr>
                <a:latin typeface="Lato"/>
                <a:ea typeface="Lato"/>
                <a:cs typeface="Lato"/>
                <a:sym typeface="Lato"/>
              </a:defRPr>
            </a:lvl7pPr>
            <a:lvl8pPr lvl="7">
              <a:spcBef>
                <a:spcPts val="0"/>
              </a:spcBef>
              <a:spcAft>
                <a:spcPts val="0"/>
              </a:spcAft>
              <a:buSzPts val="3000"/>
              <a:buNone/>
              <a:defRPr>
                <a:latin typeface="Lato"/>
                <a:ea typeface="Lato"/>
                <a:cs typeface="Lato"/>
                <a:sym typeface="Lato"/>
              </a:defRPr>
            </a:lvl8pPr>
            <a:lvl9pPr lvl="8">
              <a:spcBef>
                <a:spcPts val="0"/>
              </a:spcBef>
              <a:spcAft>
                <a:spcPts val="0"/>
              </a:spcAft>
              <a:buSzPts val="3000"/>
              <a:buNone/>
              <a:defRPr>
                <a:latin typeface="Lato"/>
                <a:ea typeface="Lato"/>
                <a:cs typeface="Lato"/>
                <a:sym typeface="Lato"/>
              </a:defRPr>
            </a:lvl9pPr>
          </a:lstStyle>
          <a:p/>
        </p:txBody>
      </p:sp>
      <p:sp>
        <p:nvSpPr>
          <p:cNvPr id="144" name="Google Shape;144;p17"/>
          <p:cNvSpPr txBox="1"/>
          <p:nvPr>
            <p:ph idx="1" type="subTitle"/>
          </p:nvPr>
        </p:nvSpPr>
        <p:spPr>
          <a:xfrm>
            <a:off x="713250" y="1017725"/>
            <a:ext cx="7717500" cy="889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
    <p:spTree>
      <p:nvGrpSpPr>
        <p:cNvPr id="145" name="Shape 145"/>
        <p:cNvGrpSpPr/>
        <p:nvPr/>
      </p:nvGrpSpPr>
      <p:grpSpPr>
        <a:xfrm>
          <a:off x="0" y="0"/>
          <a:ext cx="0" cy="0"/>
          <a:chOff x="0" y="0"/>
          <a:chExt cx="0" cy="0"/>
        </a:xfrm>
      </p:grpSpPr>
      <p:sp>
        <p:nvSpPr>
          <p:cNvPr id="146" name="Google Shape;146;p18"/>
          <p:cNvSpPr/>
          <p:nvPr/>
        </p:nvSpPr>
        <p:spPr>
          <a:xfrm>
            <a:off x="7069475" y="3282725"/>
            <a:ext cx="3701700" cy="3701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8"/>
          <p:cNvGrpSpPr/>
          <p:nvPr/>
        </p:nvGrpSpPr>
        <p:grpSpPr>
          <a:xfrm>
            <a:off x="-19050" y="232800"/>
            <a:ext cx="8930250" cy="5117250"/>
            <a:chOff x="-19050" y="232800"/>
            <a:chExt cx="8930250" cy="5117250"/>
          </a:xfrm>
        </p:grpSpPr>
        <p:sp>
          <p:nvSpPr>
            <p:cNvPr id="148" name="Google Shape;148;p18"/>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 name="Google Shape;149;p18"/>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50" name="Google Shape;150;p18"/>
            <p:cNvCxnSpPr/>
            <p:nvPr/>
          </p:nvCxnSpPr>
          <p:spPr>
            <a:xfrm rot="10800000">
              <a:off x="8911200" y="4917150"/>
              <a:ext cx="0" cy="432900"/>
            </a:xfrm>
            <a:prstGeom prst="straightConnector1">
              <a:avLst/>
            </a:prstGeom>
            <a:noFill/>
            <a:ln cap="flat" cmpd="sng" w="19050">
              <a:solidFill>
                <a:schemeClr val="dk1"/>
              </a:solidFill>
              <a:prstDash val="solid"/>
              <a:round/>
              <a:headEnd len="med" w="med" type="none"/>
              <a:tailEnd len="med" w="med" type="none"/>
            </a:ln>
          </p:spPr>
        </p:cxnSp>
      </p:grpSp>
      <p:sp>
        <p:nvSpPr>
          <p:cNvPr id="151" name="Google Shape;151;p18"/>
          <p:cNvSpPr txBox="1"/>
          <p:nvPr>
            <p:ph type="title"/>
          </p:nvPr>
        </p:nvSpPr>
        <p:spPr>
          <a:xfrm>
            <a:off x="72232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
        <p:nvSpPr>
          <p:cNvPr id="152" name="Google Shape;152;p18"/>
          <p:cNvSpPr txBox="1"/>
          <p:nvPr>
            <p:ph idx="1" type="subTitle"/>
          </p:nvPr>
        </p:nvSpPr>
        <p:spPr>
          <a:xfrm>
            <a:off x="713175" y="1421525"/>
            <a:ext cx="5945400" cy="2600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53" name="Shape 153"/>
        <p:cNvGrpSpPr/>
        <p:nvPr/>
      </p:nvGrpSpPr>
      <p:grpSpPr>
        <a:xfrm>
          <a:off x="0" y="0"/>
          <a:ext cx="0" cy="0"/>
          <a:chOff x="0" y="0"/>
          <a:chExt cx="0" cy="0"/>
        </a:xfrm>
      </p:grpSpPr>
      <p:sp>
        <p:nvSpPr>
          <p:cNvPr id="154" name="Google Shape;154;p19"/>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19"/>
          <p:cNvGrpSpPr/>
          <p:nvPr/>
        </p:nvGrpSpPr>
        <p:grpSpPr>
          <a:xfrm>
            <a:off x="232200" y="232800"/>
            <a:ext cx="8988300" cy="5000100"/>
            <a:chOff x="232200" y="232800"/>
            <a:chExt cx="8988300" cy="5000100"/>
          </a:xfrm>
        </p:grpSpPr>
        <p:sp>
          <p:nvSpPr>
            <p:cNvPr id="156" name="Google Shape;156;p19"/>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19"/>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158" name="Google Shape;158;p19"/>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159" name="Google Shape;159;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0" name="Google Shape;160;p19"/>
          <p:cNvSpPr txBox="1"/>
          <p:nvPr>
            <p:ph idx="1" type="subTitle"/>
          </p:nvPr>
        </p:nvSpPr>
        <p:spPr>
          <a:xfrm>
            <a:off x="977801"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61" name="Google Shape;161;p19"/>
          <p:cNvSpPr txBox="1"/>
          <p:nvPr>
            <p:ph idx="2" type="subTitle"/>
          </p:nvPr>
        </p:nvSpPr>
        <p:spPr>
          <a:xfrm>
            <a:off x="3450748"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62" name="Google Shape;162;p19"/>
          <p:cNvSpPr txBox="1"/>
          <p:nvPr>
            <p:ph idx="3" type="subTitle"/>
          </p:nvPr>
        </p:nvSpPr>
        <p:spPr>
          <a:xfrm>
            <a:off x="5923698"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63" name="Google Shape;163;p19"/>
          <p:cNvSpPr txBox="1"/>
          <p:nvPr>
            <p:ph idx="4" type="subTitle"/>
          </p:nvPr>
        </p:nvSpPr>
        <p:spPr>
          <a:xfrm>
            <a:off x="977803"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64" name="Google Shape;164;p19"/>
          <p:cNvSpPr txBox="1"/>
          <p:nvPr>
            <p:ph idx="5" type="subTitle"/>
          </p:nvPr>
        </p:nvSpPr>
        <p:spPr>
          <a:xfrm>
            <a:off x="3450747"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65" name="Google Shape;165;p19"/>
          <p:cNvSpPr txBox="1"/>
          <p:nvPr>
            <p:ph idx="6" type="subTitle"/>
          </p:nvPr>
        </p:nvSpPr>
        <p:spPr>
          <a:xfrm>
            <a:off x="5923697"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66" name="Shape 166"/>
        <p:cNvGrpSpPr/>
        <p:nvPr/>
      </p:nvGrpSpPr>
      <p:grpSpPr>
        <a:xfrm>
          <a:off x="0" y="0"/>
          <a:ext cx="0" cy="0"/>
          <a:chOff x="0" y="0"/>
          <a:chExt cx="0" cy="0"/>
        </a:xfrm>
      </p:grpSpPr>
      <p:sp>
        <p:nvSpPr>
          <p:cNvPr id="167" name="Google Shape;167;p20"/>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 name="Google Shape;168;p20"/>
          <p:cNvGrpSpPr/>
          <p:nvPr/>
        </p:nvGrpSpPr>
        <p:grpSpPr>
          <a:xfrm>
            <a:off x="-725" y="1466925"/>
            <a:ext cx="939900" cy="2326875"/>
            <a:chOff x="-725" y="1466925"/>
            <a:chExt cx="939900" cy="2326875"/>
          </a:xfrm>
        </p:grpSpPr>
        <p:cxnSp>
          <p:nvCxnSpPr>
            <p:cNvPr id="169" name="Google Shape;169;p20"/>
            <p:cNvCxnSpPr/>
            <p:nvPr/>
          </p:nvCxnSpPr>
          <p:spPr>
            <a:xfrm>
              <a:off x="-725" y="1466925"/>
              <a:ext cx="939900" cy="0"/>
            </a:xfrm>
            <a:prstGeom prst="straightConnector1">
              <a:avLst/>
            </a:prstGeom>
            <a:noFill/>
            <a:ln cap="flat" cmpd="sng" w="19050">
              <a:solidFill>
                <a:schemeClr val="dk1"/>
              </a:solidFill>
              <a:prstDash val="solid"/>
              <a:round/>
              <a:headEnd len="med" w="med" type="none"/>
              <a:tailEnd len="med" w="med" type="none"/>
            </a:ln>
          </p:spPr>
        </p:cxnSp>
        <p:cxnSp>
          <p:nvCxnSpPr>
            <p:cNvPr id="170" name="Google Shape;170;p20"/>
            <p:cNvCxnSpPr/>
            <p:nvPr/>
          </p:nvCxnSpPr>
          <p:spPr>
            <a:xfrm>
              <a:off x="-725" y="2668450"/>
              <a:ext cx="939900" cy="0"/>
            </a:xfrm>
            <a:prstGeom prst="straightConnector1">
              <a:avLst/>
            </a:prstGeom>
            <a:noFill/>
            <a:ln cap="flat" cmpd="sng" w="19050">
              <a:solidFill>
                <a:schemeClr val="dk1"/>
              </a:solidFill>
              <a:prstDash val="solid"/>
              <a:round/>
              <a:headEnd len="med" w="med" type="none"/>
              <a:tailEnd len="med" w="med" type="none"/>
            </a:ln>
          </p:spPr>
        </p:cxnSp>
        <p:cxnSp>
          <p:nvCxnSpPr>
            <p:cNvPr id="171" name="Google Shape;171;p20"/>
            <p:cNvCxnSpPr/>
            <p:nvPr/>
          </p:nvCxnSpPr>
          <p:spPr>
            <a:xfrm>
              <a:off x="-725" y="3793800"/>
              <a:ext cx="939900" cy="0"/>
            </a:xfrm>
            <a:prstGeom prst="straightConnector1">
              <a:avLst/>
            </a:prstGeom>
            <a:noFill/>
            <a:ln cap="flat" cmpd="sng" w="19050">
              <a:solidFill>
                <a:schemeClr val="dk1"/>
              </a:solidFill>
              <a:prstDash val="solid"/>
              <a:round/>
              <a:headEnd len="med" w="med" type="none"/>
              <a:tailEnd len="med" w="med" type="none"/>
            </a:ln>
          </p:spPr>
        </p:cxnSp>
      </p:grpSp>
      <p:grpSp>
        <p:nvGrpSpPr>
          <p:cNvPr id="172" name="Google Shape;172;p20"/>
          <p:cNvGrpSpPr/>
          <p:nvPr/>
        </p:nvGrpSpPr>
        <p:grpSpPr>
          <a:xfrm>
            <a:off x="232200" y="232800"/>
            <a:ext cx="8988300" cy="5000100"/>
            <a:chOff x="232200" y="232800"/>
            <a:chExt cx="8988300" cy="5000100"/>
          </a:xfrm>
        </p:grpSpPr>
        <p:sp>
          <p:nvSpPr>
            <p:cNvPr id="173" name="Google Shape;173;p20"/>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 name="Google Shape;174;p20"/>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175" name="Google Shape;175;p20"/>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176" name="Google Shape;176;p20"/>
          <p:cNvSpPr txBox="1"/>
          <p:nvPr>
            <p:ph type="title"/>
          </p:nvPr>
        </p:nvSpPr>
        <p:spPr>
          <a:xfrm>
            <a:off x="713225"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7" name="Google Shape;177;p20"/>
          <p:cNvSpPr txBox="1"/>
          <p:nvPr>
            <p:ph idx="1" type="subTitle"/>
          </p:nvPr>
        </p:nvSpPr>
        <p:spPr>
          <a:xfrm>
            <a:off x="1731050" y="1640570"/>
            <a:ext cx="6613200" cy="530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78" name="Google Shape;178;p20"/>
          <p:cNvSpPr txBox="1"/>
          <p:nvPr>
            <p:ph idx="2" type="subTitle"/>
          </p:nvPr>
        </p:nvSpPr>
        <p:spPr>
          <a:xfrm>
            <a:off x="1731050" y="2800360"/>
            <a:ext cx="66132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79" name="Google Shape;179;p20"/>
          <p:cNvSpPr txBox="1"/>
          <p:nvPr>
            <p:ph idx="3" type="subTitle"/>
          </p:nvPr>
        </p:nvSpPr>
        <p:spPr>
          <a:xfrm>
            <a:off x="1731050" y="3957450"/>
            <a:ext cx="66132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80" name="Google Shape;180;p20"/>
          <p:cNvSpPr txBox="1"/>
          <p:nvPr>
            <p:ph idx="4" type="subTitle"/>
          </p:nvPr>
        </p:nvSpPr>
        <p:spPr>
          <a:xfrm>
            <a:off x="1731050" y="1241275"/>
            <a:ext cx="6613200" cy="5304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81" name="Google Shape;181;p20"/>
          <p:cNvSpPr txBox="1"/>
          <p:nvPr>
            <p:ph idx="5" type="subTitle"/>
          </p:nvPr>
        </p:nvSpPr>
        <p:spPr>
          <a:xfrm>
            <a:off x="1731050" y="2395400"/>
            <a:ext cx="66132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82" name="Google Shape;182;p20"/>
          <p:cNvSpPr txBox="1"/>
          <p:nvPr>
            <p:ph idx="6" type="subTitle"/>
          </p:nvPr>
        </p:nvSpPr>
        <p:spPr>
          <a:xfrm>
            <a:off x="1731050" y="3546826"/>
            <a:ext cx="66132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6433725" y="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3"/>
          <p:cNvGrpSpPr/>
          <p:nvPr/>
        </p:nvGrpSpPr>
        <p:grpSpPr>
          <a:xfrm>
            <a:off x="713225" y="-62550"/>
            <a:ext cx="7717800" cy="5210100"/>
            <a:chOff x="713225" y="-62550"/>
            <a:chExt cx="7717800" cy="5210100"/>
          </a:xfrm>
        </p:grpSpPr>
        <p:sp>
          <p:nvSpPr>
            <p:cNvPr id="19" name="Google Shape;19;p3"/>
            <p:cNvSpPr/>
            <p:nvPr/>
          </p:nvSpPr>
          <p:spPr>
            <a:xfrm>
              <a:off x="713225" y="533550"/>
              <a:ext cx="77178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 name="Google Shape;20;p3"/>
            <p:cNvCxnSpPr/>
            <p:nvPr/>
          </p:nvCxnSpPr>
          <p:spPr>
            <a:xfrm rot="10800000">
              <a:off x="713225" y="-62550"/>
              <a:ext cx="0" cy="596100"/>
            </a:xfrm>
            <a:prstGeom prst="straightConnector1">
              <a:avLst/>
            </a:prstGeom>
            <a:noFill/>
            <a:ln cap="flat" cmpd="sng" w="19050">
              <a:solidFill>
                <a:schemeClr val="dk1"/>
              </a:solidFill>
              <a:prstDash val="solid"/>
              <a:round/>
              <a:headEnd len="med" w="med" type="none"/>
              <a:tailEnd len="med" w="med" type="none"/>
            </a:ln>
          </p:spPr>
        </p:cxnSp>
        <p:cxnSp>
          <p:nvCxnSpPr>
            <p:cNvPr id="21" name="Google Shape;21;p3"/>
            <p:cNvCxnSpPr/>
            <p:nvPr/>
          </p:nvCxnSpPr>
          <p:spPr>
            <a:xfrm>
              <a:off x="8430775" y="4608450"/>
              <a:ext cx="0" cy="539100"/>
            </a:xfrm>
            <a:prstGeom prst="straightConnector1">
              <a:avLst/>
            </a:prstGeom>
            <a:noFill/>
            <a:ln cap="flat" cmpd="sng" w="19050">
              <a:solidFill>
                <a:schemeClr val="dk1"/>
              </a:solidFill>
              <a:prstDash val="solid"/>
              <a:round/>
              <a:headEnd len="med" w="med" type="none"/>
              <a:tailEnd len="med" w="med" type="none"/>
            </a:ln>
          </p:spPr>
        </p:cxnSp>
      </p:grpSp>
      <p:sp>
        <p:nvSpPr>
          <p:cNvPr id="22" name="Google Shape;22;p3"/>
          <p:cNvSpPr txBox="1"/>
          <p:nvPr>
            <p:ph type="title"/>
          </p:nvPr>
        </p:nvSpPr>
        <p:spPr>
          <a:xfrm>
            <a:off x="1216475" y="1977150"/>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hasCustomPrompt="1" idx="2" type="title"/>
          </p:nvPr>
        </p:nvSpPr>
        <p:spPr>
          <a:xfrm>
            <a:off x="720000" y="533550"/>
            <a:ext cx="824400" cy="7050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6000"/>
              <a:buNone/>
              <a:defRPr sz="3300">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4" name="Google Shape;24;p3"/>
          <p:cNvSpPr txBox="1"/>
          <p:nvPr>
            <p:ph idx="1" type="subTitle"/>
          </p:nvPr>
        </p:nvSpPr>
        <p:spPr>
          <a:xfrm>
            <a:off x="1216475" y="2730750"/>
            <a:ext cx="5067600" cy="4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183" name="Shape 183"/>
        <p:cNvGrpSpPr/>
        <p:nvPr/>
      </p:nvGrpSpPr>
      <p:grpSpPr>
        <a:xfrm>
          <a:off x="0" y="0"/>
          <a:ext cx="0" cy="0"/>
          <a:chOff x="0" y="0"/>
          <a:chExt cx="0" cy="0"/>
        </a:xfrm>
      </p:grpSpPr>
      <p:sp>
        <p:nvSpPr>
          <p:cNvPr id="184" name="Google Shape;184;p21"/>
          <p:cNvSpPr/>
          <p:nvPr/>
        </p:nvSpPr>
        <p:spPr>
          <a:xfrm>
            <a:off x="8240650" y="-926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 name="Google Shape;185;p21"/>
          <p:cNvGrpSpPr/>
          <p:nvPr/>
        </p:nvGrpSpPr>
        <p:grpSpPr>
          <a:xfrm>
            <a:off x="232200" y="-60100"/>
            <a:ext cx="9070200" cy="4977400"/>
            <a:chOff x="232200" y="-60100"/>
            <a:chExt cx="9070200" cy="4977400"/>
          </a:xfrm>
        </p:grpSpPr>
        <p:sp>
          <p:nvSpPr>
            <p:cNvPr id="186" name="Google Shape;186;p21"/>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 name="Google Shape;187;p21"/>
            <p:cNvCxnSpPr/>
            <p:nvPr/>
          </p:nvCxnSpPr>
          <p:spPr>
            <a:xfrm rot="10800000">
              <a:off x="232200" y="-60100"/>
              <a:ext cx="0" cy="296700"/>
            </a:xfrm>
            <a:prstGeom prst="straightConnector1">
              <a:avLst/>
            </a:prstGeom>
            <a:noFill/>
            <a:ln cap="flat" cmpd="sng" w="19050">
              <a:solidFill>
                <a:schemeClr val="dk1"/>
              </a:solidFill>
              <a:prstDash val="solid"/>
              <a:round/>
              <a:headEnd len="med" w="med" type="none"/>
              <a:tailEnd len="med" w="med" type="none"/>
            </a:ln>
          </p:spPr>
        </p:cxnSp>
        <p:cxnSp>
          <p:nvCxnSpPr>
            <p:cNvPr id="188" name="Google Shape;188;p21"/>
            <p:cNvCxnSpPr/>
            <p:nvPr/>
          </p:nvCxnSpPr>
          <p:spPr>
            <a:xfrm>
              <a:off x="8904900" y="4917300"/>
              <a:ext cx="397500" cy="0"/>
            </a:xfrm>
            <a:prstGeom prst="straightConnector1">
              <a:avLst/>
            </a:prstGeom>
            <a:noFill/>
            <a:ln cap="flat" cmpd="sng" w="19050">
              <a:solidFill>
                <a:schemeClr val="dk1"/>
              </a:solidFill>
              <a:prstDash val="solid"/>
              <a:round/>
              <a:headEnd len="med" w="med" type="none"/>
              <a:tailEnd len="med" w="med" type="none"/>
            </a:ln>
          </p:spPr>
        </p:cxnSp>
      </p:grpSp>
      <p:sp>
        <p:nvSpPr>
          <p:cNvPr id="189" name="Google Shape;189;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0" name="Google Shape;190;p21"/>
          <p:cNvSpPr txBox="1"/>
          <p:nvPr>
            <p:ph idx="1" type="subTitle"/>
          </p:nvPr>
        </p:nvSpPr>
        <p:spPr>
          <a:xfrm>
            <a:off x="2032350" y="1565625"/>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1" name="Google Shape;191;p21"/>
          <p:cNvSpPr txBox="1"/>
          <p:nvPr>
            <p:ph idx="2" type="subTitle"/>
          </p:nvPr>
        </p:nvSpPr>
        <p:spPr>
          <a:xfrm>
            <a:off x="2641957" y="2723563"/>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2" name="Google Shape;192;p21"/>
          <p:cNvSpPr txBox="1"/>
          <p:nvPr>
            <p:ph idx="3" type="subTitle"/>
          </p:nvPr>
        </p:nvSpPr>
        <p:spPr>
          <a:xfrm>
            <a:off x="3251557" y="3881500"/>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3" name="Google Shape;193;p21"/>
          <p:cNvSpPr txBox="1"/>
          <p:nvPr>
            <p:ph idx="4" type="subTitle"/>
          </p:nvPr>
        </p:nvSpPr>
        <p:spPr>
          <a:xfrm>
            <a:off x="2032350" y="1253625"/>
            <a:ext cx="4876800" cy="427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94" name="Google Shape;194;p21"/>
          <p:cNvSpPr txBox="1"/>
          <p:nvPr>
            <p:ph idx="5" type="subTitle"/>
          </p:nvPr>
        </p:nvSpPr>
        <p:spPr>
          <a:xfrm>
            <a:off x="2641950" y="2412275"/>
            <a:ext cx="4876800" cy="427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95" name="Google Shape;195;p21"/>
          <p:cNvSpPr txBox="1"/>
          <p:nvPr>
            <p:ph idx="6" type="subTitle"/>
          </p:nvPr>
        </p:nvSpPr>
        <p:spPr>
          <a:xfrm>
            <a:off x="3251550" y="3570925"/>
            <a:ext cx="4876800" cy="427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96" name="Shape 196"/>
        <p:cNvGrpSpPr/>
        <p:nvPr/>
      </p:nvGrpSpPr>
      <p:grpSpPr>
        <a:xfrm>
          <a:off x="0" y="0"/>
          <a:ext cx="0" cy="0"/>
          <a:chOff x="0" y="0"/>
          <a:chExt cx="0" cy="0"/>
        </a:xfrm>
      </p:grpSpPr>
      <p:sp>
        <p:nvSpPr>
          <p:cNvPr id="197" name="Google Shape;197;p22"/>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22"/>
          <p:cNvGrpSpPr/>
          <p:nvPr/>
        </p:nvGrpSpPr>
        <p:grpSpPr>
          <a:xfrm>
            <a:off x="-19050" y="232800"/>
            <a:ext cx="9189150" cy="4684500"/>
            <a:chOff x="-19050" y="232800"/>
            <a:chExt cx="9189150" cy="4684500"/>
          </a:xfrm>
        </p:grpSpPr>
        <p:sp>
          <p:nvSpPr>
            <p:cNvPr id="199" name="Google Shape;199;p22"/>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 name="Google Shape;200;p22"/>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201" name="Google Shape;201;p22"/>
            <p:cNvCxnSpPr/>
            <p:nvPr/>
          </p:nvCxnSpPr>
          <p:spPr>
            <a:xfrm rot="10800000">
              <a:off x="8911200" y="49173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202" name="Google Shape;202;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3" name="Google Shape;203;p22"/>
          <p:cNvSpPr txBox="1"/>
          <p:nvPr>
            <p:ph idx="1" type="subTitle"/>
          </p:nvPr>
        </p:nvSpPr>
        <p:spPr>
          <a:xfrm>
            <a:off x="1762571" y="1752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4" name="Google Shape;204;p22"/>
          <p:cNvSpPr txBox="1"/>
          <p:nvPr>
            <p:ph idx="2" type="subTitle"/>
          </p:nvPr>
        </p:nvSpPr>
        <p:spPr>
          <a:xfrm>
            <a:off x="5132667" y="1752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5" name="Google Shape;205;p22"/>
          <p:cNvSpPr txBox="1"/>
          <p:nvPr>
            <p:ph idx="3" type="subTitle"/>
          </p:nvPr>
        </p:nvSpPr>
        <p:spPr>
          <a:xfrm>
            <a:off x="1762571" y="3336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6" name="Google Shape;206;p22"/>
          <p:cNvSpPr txBox="1"/>
          <p:nvPr>
            <p:ph idx="4" type="subTitle"/>
          </p:nvPr>
        </p:nvSpPr>
        <p:spPr>
          <a:xfrm>
            <a:off x="5132667" y="3336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07" name="Google Shape;207;p22"/>
          <p:cNvSpPr txBox="1"/>
          <p:nvPr>
            <p:ph idx="5" type="subTitle"/>
          </p:nvPr>
        </p:nvSpPr>
        <p:spPr>
          <a:xfrm>
            <a:off x="1762571" y="1524200"/>
            <a:ext cx="2687400" cy="354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08" name="Google Shape;208;p22"/>
          <p:cNvSpPr txBox="1"/>
          <p:nvPr>
            <p:ph idx="6" type="subTitle"/>
          </p:nvPr>
        </p:nvSpPr>
        <p:spPr>
          <a:xfrm>
            <a:off x="5132667" y="1524200"/>
            <a:ext cx="2687400" cy="354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09" name="Google Shape;209;p22"/>
          <p:cNvSpPr txBox="1"/>
          <p:nvPr>
            <p:ph idx="7" type="subTitle"/>
          </p:nvPr>
        </p:nvSpPr>
        <p:spPr>
          <a:xfrm>
            <a:off x="1762571" y="3091838"/>
            <a:ext cx="26874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10" name="Google Shape;210;p22"/>
          <p:cNvSpPr txBox="1"/>
          <p:nvPr>
            <p:ph idx="8" type="subTitle"/>
          </p:nvPr>
        </p:nvSpPr>
        <p:spPr>
          <a:xfrm>
            <a:off x="5132667" y="3091838"/>
            <a:ext cx="26874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211" name="Shape 211"/>
        <p:cNvGrpSpPr/>
        <p:nvPr/>
      </p:nvGrpSpPr>
      <p:grpSpPr>
        <a:xfrm>
          <a:off x="0" y="0"/>
          <a:ext cx="0" cy="0"/>
          <a:chOff x="0" y="0"/>
          <a:chExt cx="0" cy="0"/>
        </a:xfrm>
      </p:grpSpPr>
      <p:sp>
        <p:nvSpPr>
          <p:cNvPr id="212" name="Google Shape;212;p23"/>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3"/>
          <p:cNvGrpSpPr/>
          <p:nvPr/>
        </p:nvGrpSpPr>
        <p:grpSpPr>
          <a:xfrm>
            <a:off x="232200" y="232800"/>
            <a:ext cx="8988300" cy="5000100"/>
            <a:chOff x="232200" y="232800"/>
            <a:chExt cx="8988300" cy="5000100"/>
          </a:xfrm>
        </p:grpSpPr>
        <p:sp>
          <p:nvSpPr>
            <p:cNvPr id="214" name="Google Shape;214;p23"/>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 name="Google Shape;215;p23"/>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216" name="Google Shape;216;p23"/>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217" name="Google Shape;217;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8" name="Google Shape;218;p23"/>
          <p:cNvSpPr txBox="1"/>
          <p:nvPr>
            <p:ph idx="1" type="subTitle"/>
          </p:nvPr>
        </p:nvSpPr>
        <p:spPr>
          <a:xfrm>
            <a:off x="874134"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19" name="Google Shape;219;p23"/>
          <p:cNvSpPr txBox="1"/>
          <p:nvPr>
            <p:ph idx="2" type="subTitle"/>
          </p:nvPr>
        </p:nvSpPr>
        <p:spPr>
          <a:xfrm>
            <a:off x="3319800"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0" name="Google Shape;220;p23"/>
          <p:cNvSpPr txBox="1"/>
          <p:nvPr>
            <p:ph idx="3" type="subTitle"/>
          </p:nvPr>
        </p:nvSpPr>
        <p:spPr>
          <a:xfrm>
            <a:off x="874134"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1" name="Google Shape;221;p23"/>
          <p:cNvSpPr txBox="1"/>
          <p:nvPr>
            <p:ph idx="4" type="subTitle"/>
          </p:nvPr>
        </p:nvSpPr>
        <p:spPr>
          <a:xfrm>
            <a:off x="3319800"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2" name="Google Shape;222;p23"/>
          <p:cNvSpPr txBox="1"/>
          <p:nvPr>
            <p:ph idx="5" type="subTitle"/>
          </p:nvPr>
        </p:nvSpPr>
        <p:spPr>
          <a:xfrm>
            <a:off x="5765466"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3" name="Google Shape;223;p23"/>
          <p:cNvSpPr txBox="1"/>
          <p:nvPr>
            <p:ph idx="6" type="subTitle"/>
          </p:nvPr>
        </p:nvSpPr>
        <p:spPr>
          <a:xfrm>
            <a:off x="5765466"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4" name="Google Shape;224;p23"/>
          <p:cNvSpPr txBox="1"/>
          <p:nvPr>
            <p:ph idx="7" type="subTitle"/>
          </p:nvPr>
        </p:nvSpPr>
        <p:spPr>
          <a:xfrm>
            <a:off x="872334"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5" name="Google Shape;225;p23"/>
          <p:cNvSpPr txBox="1"/>
          <p:nvPr>
            <p:ph idx="8" type="subTitle"/>
          </p:nvPr>
        </p:nvSpPr>
        <p:spPr>
          <a:xfrm>
            <a:off x="3318000"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6" name="Google Shape;226;p23"/>
          <p:cNvSpPr txBox="1"/>
          <p:nvPr>
            <p:ph idx="9" type="subTitle"/>
          </p:nvPr>
        </p:nvSpPr>
        <p:spPr>
          <a:xfrm>
            <a:off x="5763666"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7" name="Google Shape;227;p23"/>
          <p:cNvSpPr txBox="1"/>
          <p:nvPr>
            <p:ph idx="13" type="subTitle"/>
          </p:nvPr>
        </p:nvSpPr>
        <p:spPr>
          <a:xfrm>
            <a:off x="872334"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8" name="Google Shape;228;p23"/>
          <p:cNvSpPr txBox="1"/>
          <p:nvPr>
            <p:ph idx="14" type="subTitle"/>
          </p:nvPr>
        </p:nvSpPr>
        <p:spPr>
          <a:xfrm>
            <a:off x="3318000"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9" name="Google Shape;229;p23"/>
          <p:cNvSpPr txBox="1"/>
          <p:nvPr>
            <p:ph idx="15" type="subTitle"/>
          </p:nvPr>
        </p:nvSpPr>
        <p:spPr>
          <a:xfrm>
            <a:off x="5763666"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230" name="Shape 230"/>
        <p:cNvGrpSpPr/>
        <p:nvPr/>
      </p:nvGrpSpPr>
      <p:grpSpPr>
        <a:xfrm>
          <a:off x="0" y="0"/>
          <a:ext cx="0" cy="0"/>
          <a:chOff x="0" y="0"/>
          <a:chExt cx="0" cy="0"/>
        </a:xfrm>
      </p:grpSpPr>
      <p:sp>
        <p:nvSpPr>
          <p:cNvPr id="231" name="Google Shape;231;p24"/>
          <p:cNvSpPr/>
          <p:nvPr/>
        </p:nvSpPr>
        <p:spPr>
          <a:xfrm>
            <a:off x="6309175" y="2486975"/>
            <a:ext cx="4243200" cy="42432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24"/>
          <p:cNvGrpSpPr/>
          <p:nvPr/>
        </p:nvGrpSpPr>
        <p:grpSpPr>
          <a:xfrm>
            <a:off x="-69525" y="539500"/>
            <a:ext cx="9455500" cy="4069200"/>
            <a:chOff x="-69525" y="539500"/>
            <a:chExt cx="9455500" cy="4069200"/>
          </a:xfrm>
        </p:grpSpPr>
        <p:grpSp>
          <p:nvGrpSpPr>
            <p:cNvPr id="233" name="Google Shape;233;p24"/>
            <p:cNvGrpSpPr/>
            <p:nvPr/>
          </p:nvGrpSpPr>
          <p:grpSpPr>
            <a:xfrm>
              <a:off x="713225" y="539500"/>
              <a:ext cx="8672750" cy="4069200"/>
              <a:chOff x="713225" y="539500"/>
              <a:chExt cx="8672750" cy="4069200"/>
            </a:xfrm>
          </p:grpSpPr>
          <p:sp>
            <p:nvSpPr>
              <p:cNvPr id="234" name="Google Shape;234;p24"/>
              <p:cNvSpPr/>
              <p:nvPr/>
            </p:nvSpPr>
            <p:spPr>
              <a:xfrm>
                <a:off x="713225" y="539500"/>
                <a:ext cx="7717500" cy="4069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5" name="Google Shape;235;p24"/>
              <p:cNvCxnSpPr/>
              <p:nvPr/>
            </p:nvCxnSpPr>
            <p:spPr>
              <a:xfrm>
                <a:off x="8407675" y="4608575"/>
                <a:ext cx="978300" cy="0"/>
              </a:xfrm>
              <a:prstGeom prst="straightConnector1">
                <a:avLst/>
              </a:prstGeom>
              <a:noFill/>
              <a:ln cap="flat" cmpd="sng" w="19050">
                <a:solidFill>
                  <a:schemeClr val="dk1"/>
                </a:solidFill>
                <a:prstDash val="solid"/>
                <a:round/>
                <a:headEnd len="med" w="med" type="none"/>
                <a:tailEnd len="med" w="med" type="none"/>
              </a:ln>
            </p:spPr>
          </p:cxnSp>
        </p:grpSp>
        <p:cxnSp>
          <p:nvCxnSpPr>
            <p:cNvPr id="236" name="Google Shape;236;p24"/>
            <p:cNvCxnSpPr/>
            <p:nvPr/>
          </p:nvCxnSpPr>
          <p:spPr>
            <a:xfrm rot="10800000">
              <a:off x="-69525" y="539500"/>
              <a:ext cx="789000" cy="0"/>
            </a:xfrm>
            <a:prstGeom prst="straightConnector1">
              <a:avLst/>
            </a:prstGeom>
            <a:noFill/>
            <a:ln cap="flat" cmpd="sng" w="19050">
              <a:solidFill>
                <a:schemeClr val="dk1"/>
              </a:solidFill>
              <a:prstDash val="solid"/>
              <a:round/>
              <a:headEnd len="med" w="med" type="none"/>
              <a:tailEnd len="med" w="med" type="none"/>
            </a:ln>
          </p:spPr>
        </p:cxnSp>
      </p:grpSp>
      <p:sp>
        <p:nvSpPr>
          <p:cNvPr id="237" name="Google Shape;237;p24"/>
          <p:cNvSpPr txBox="1"/>
          <p:nvPr>
            <p:ph hasCustomPrompt="1" type="title"/>
          </p:nvPr>
        </p:nvSpPr>
        <p:spPr>
          <a:xfrm>
            <a:off x="707575" y="539500"/>
            <a:ext cx="4051200" cy="768900"/>
          </a:xfrm>
          <a:prstGeom prst="rect">
            <a:avLst/>
          </a:prstGeom>
          <a:solidFill>
            <a:schemeClr val="dk1"/>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8" name="Google Shape;238;p24"/>
          <p:cNvSpPr txBox="1"/>
          <p:nvPr>
            <p:ph idx="1" type="subTitle"/>
          </p:nvPr>
        </p:nvSpPr>
        <p:spPr>
          <a:xfrm>
            <a:off x="707575" y="1308392"/>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39" name="Google Shape;239;p24"/>
          <p:cNvSpPr txBox="1"/>
          <p:nvPr>
            <p:ph hasCustomPrompt="1" idx="2" type="title"/>
          </p:nvPr>
        </p:nvSpPr>
        <p:spPr>
          <a:xfrm>
            <a:off x="707575" y="1901349"/>
            <a:ext cx="4051200" cy="768900"/>
          </a:xfrm>
          <a:prstGeom prst="rect">
            <a:avLst/>
          </a:prstGeom>
          <a:solidFill>
            <a:schemeClr val="dk1"/>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0" name="Google Shape;240;p24"/>
          <p:cNvSpPr txBox="1"/>
          <p:nvPr>
            <p:ph idx="3" type="subTitle"/>
          </p:nvPr>
        </p:nvSpPr>
        <p:spPr>
          <a:xfrm>
            <a:off x="707575" y="2670245"/>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41" name="Google Shape;241;p24"/>
          <p:cNvSpPr txBox="1"/>
          <p:nvPr>
            <p:ph hasCustomPrompt="1" idx="4" type="title"/>
          </p:nvPr>
        </p:nvSpPr>
        <p:spPr>
          <a:xfrm>
            <a:off x="707575" y="3263198"/>
            <a:ext cx="4051200" cy="768900"/>
          </a:xfrm>
          <a:prstGeom prst="rect">
            <a:avLst/>
          </a:prstGeom>
          <a:solidFill>
            <a:schemeClr val="dk1"/>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2" name="Google Shape;242;p24"/>
          <p:cNvSpPr txBox="1"/>
          <p:nvPr>
            <p:ph idx="5" type="subTitle"/>
          </p:nvPr>
        </p:nvSpPr>
        <p:spPr>
          <a:xfrm>
            <a:off x="707575" y="4032098"/>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43" name="Shape 243"/>
        <p:cNvGrpSpPr/>
        <p:nvPr/>
      </p:nvGrpSpPr>
      <p:grpSpPr>
        <a:xfrm>
          <a:off x="0" y="0"/>
          <a:ext cx="0" cy="0"/>
          <a:chOff x="0" y="0"/>
          <a:chExt cx="0" cy="0"/>
        </a:xfrm>
      </p:grpSpPr>
      <p:sp>
        <p:nvSpPr>
          <p:cNvPr id="244" name="Google Shape;244;p25"/>
          <p:cNvSpPr/>
          <p:nvPr/>
        </p:nvSpPr>
        <p:spPr>
          <a:xfrm>
            <a:off x="8240650" y="-926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25"/>
          <p:cNvGrpSpPr/>
          <p:nvPr/>
        </p:nvGrpSpPr>
        <p:grpSpPr>
          <a:xfrm>
            <a:off x="-19050" y="232800"/>
            <a:ext cx="9189150" cy="4684500"/>
            <a:chOff x="-19050" y="232800"/>
            <a:chExt cx="9189150" cy="4684500"/>
          </a:xfrm>
        </p:grpSpPr>
        <p:sp>
          <p:nvSpPr>
            <p:cNvPr id="246" name="Google Shape;246;p2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7" name="Google Shape;247;p25"/>
            <p:cNvCxnSpPr/>
            <p:nvPr/>
          </p:nvCxnSpPr>
          <p:spPr>
            <a:xfrm rot="10800000">
              <a:off x="-19050" y="49173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248" name="Google Shape;248;p25"/>
            <p:cNvCxnSpPr/>
            <p:nvPr/>
          </p:nvCxnSpPr>
          <p:spPr>
            <a:xfrm rot="10800000">
              <a:off x="8911200" y="2328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249" name="Google Shape;249;p25"/>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250" name="Shape 250"/>
        <p:cNvGrpSpPr/>
        <p:nvPr/>
      </p:nvGrpSpPr>
      <p:grpSpPr>
        <a:xfrm>
          <a:off x="0" y="0"/>
          <a:ext cx="0" cy="0"/>
          <a:chOff x="0" y="0"/>
          <a:chExt cx="0" cy="0"/>
        </a:xfrm>
      </p:grpSpPr>
      <p:sp>
        <p:nvSpPr>
          <p:cNvPr id="251" name="Google Shape;251;p26"/>
          <p:cNvSpPr/>
          <p:nvPr/>
        </p:nvSpPr>
        <p:spPr>
          <a:xfrm>
            <a:off x="-9243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 name="Google Shape;252;p26"/>
          <p:cNvGrpSpPr/>
          <p:nvPr/>
        </p:nvGrpSpPr>
        <p:grpSpPr>
          <a:xfrm>
            <a:off x="232200" y="232800"/>
            <a:ext cx="8988300" cy="4964300"/>
            <a:chOff x="232200" y="232800"/>
            <a:chExt cx="8988300" cy="4964300"/>
          </a:xfrm>
        </p:grpSpPr>
        <p:sp>
          <p:nvSpPr>
            <p:cNvPr id="253" name="Google Shape;253;p2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4" name="Google Shape;254;p26"/>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255" name="Google Shape;255;p26"/>
            <p:cNvCxnSpPr/>
            <p:nvPr/>
          </p:nvCxnSpPr>
          <p:spPr>
            <a:xfrm rot="10800000">
              <a:off x="232200" y="4890500"/>
              <a:ext cx="0" cy="306600"/>
            </a:xfrm>
            <a:prstGeom prst="straightConnector1">
              <a:avLst/>
            </a:prstGeom>
            <a:noFill/>
            <a:ln cap="flat" cmpd="sng" w="19050">
              <a:solidFill>
                <a:schemeClr val="dk1"/>
              </a:solidFill>
              <a:prstDash val="solid"/>
              <a:round/>
              <a:headEnd len="med" w="med" type="none"/>
              <a:tailEnd len="med" w="med" type="none"/>
            </a:ln>
          </p:spPr>
        </p:cxnSp>
      </p:grpSp>
      <p:sp>
        <p:nvSpPr>
          <p:cNvPr id="256" name="Google Shape;256;p26"/>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57" name="Shape 257"/>
        <p:cNvGrpSpPr/>
        <p:nvPr/>
      </p:nvGrpSpPr>
      <p:grpSpPr>
        <a:xfrm>
          <a:off x="0" y="0"/>
          <a:ext cx="0" cy="0"/>
          <a:chOff x="0" y="0"/>
          <a:chExt cx="0" cy="0"/>
        </a:xfrm>
      </p:grpSpPr>
      <p:sp>
        <p:nvSpPr>
          <p:cNvPr id="258" name="Google Shape;258;p27"/>
          <p:cNvSpPr/>
          <p:nvPr/>
        </p:nvSpPr>
        <p:spPr>
          <a:xfrm>
            <a:off x="6677100" y="-9050"/>
            <a:ext cx="5161500" cy="51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 name="Google Shape;259;p27"/>
          <p:cNvGrpSpPr/>
          <p:nvPr/>
        </p:nvGrpSpPr>
        <p:grpSpPr>
          <a:xfrm>
            <a:off x="713223" y="-79050"/>
            <a:ext cx="8791100" cy="4687625"/>
            <a:chOff x="-669332" y="-79050"/>
            <a:chExt cx="10173707" cy="4687625"/>
          </a:xfrm>
        </p:grpSpPr>
        <p:sp>
          <p:nvSpPr>
            <p:cNvPr id="260" name="Google Shape;260;p27"/>
            <p:cNvSpPr/>
            <p:nvPr/>
          </p:nvSpPr>
          <p:spPr>
            <a:xfrm>
              <a:off x="-669325" y="533550"/>
              <a:ext cx="91002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1" name="Google Shape;261;p27"/>
            <p:cNvCxnSpPr/>
            <p:nvPr/>
          </p:nvCxnSpPr>
          <p:spPr>
            <a:xfrm rot="10800000">
              <a:off x="-669332" y="-79050"/>
              <a:ext cx="0" cy="624900"/>
            </a:xfrm>
            <a:prstGeom prst="straightConnector1">
              <a:avLst/>
            </a:prstGeom>
            <a:noFill/>
            <a:ln cap="flat" cmpd="sng" w="19050">
              <a:solidFill>
                <a:schemeClr val="dk1"/>
              </a:solidFill>
              <a:prstDash val="solid"/>
              <a:round/>
              <a:headEnd len="med" w="med" type="none"/>
              <a:tailEnd len="med" w="med" type="none"/>
            </a:ln>
          </p:spPr>
        </p:cxnSp>
        <p:cxnSp>
          <p:nvCxnSpPr>
            <p:cNvPr id="262" name="Google Shape;262;p27"/>
            <p:cNvCxnSpPr/>
            <p:nvPr/>
          </p:nvCxnSpPr>
          <p:spPr>
            <a:xfrm>
              <a:off x="8425275" y="4608575"/>
              <a:ext cx="1079100" cy="0"/>
            </a:xfrm>
            <a:prstGeom prst="straightConnector1">
              <a:avLst/>
            </a:prstGeom>
            <a:noFill/>
            <a:ln cap="flat" cmpd="sng" w="19050">
              <a:solidFill>
                <a:schemeClr val="dk1"/>
              </a:solidFill>
              <a:prstDash val="solid"/>
              <a:round/>
              <a:headEnd len="med" w="med" type="none"/>
              <a:tailEnd len="med" w="med" type="none"/>
            </a:ln>
          </p:spPr>
        </p:cxnSp>
      </p:grpSp>
      <p:sp>
        <p:nvSpPr>
          <p:cNvPr id="263" name="Google Shape;263;p27"/>
          <p:cNvSpPr txBox="1"/>
          <p:nvPr>
            <p:ph type="title"/>
          </p:nvPr>
        </p:nvSpPr>
        <p:spPr>
          <a:xfrm>
            <a:off x="1094263" y="778325"/>
            <a:ext cx="44481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5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4" name="Google Shape;264;p27"/>
          <p:cNvSpPr txBox="1"/>
          <p:nvPr>
            <p:ph idx="1" type="subTitle"/>
          </p:nvPr>
        </p:nvSpPr>
        <p:spPr>
          <a:xfrm>
            <a:off x="1094225" y="1651512"/>
            <a:ext cx="4448100" cy="1224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5" name="Google Shape;265;p27"/>
          <p:cNvSpPr txBox="1"/>
          <p:nvPr/>
        </p:nvSpPr>
        <p:spPr>
          <a:xfrm>
            <a:off x="1094225" y="3383825"/>
            <a:ext cx="5797200" cy="5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200">
                <a:solidFill>
                  <a:schemeClr val="dk1"/>
                </a:solidFill>
                <a:latin typeface="Hanken Grotesk"/>
                <a:ea typeface="Hanken Grotesk"/>
                <a:cs typeface="Hanken Grotesk"/>
                <a:sym typeface="Hanken Grotesk"/>
              </a:rPr>
              <a:t>CREDITS: This presentation template was created by </a:t>
            </a:r>
            <a:r>
              <a:rPr b="1" lang="en" sz="1200" u="sng">
                <a:solidFill>
                  <a:schemeClr val="dk1"/>
                </a:solidFill>
                <a:latin typeface="Hanken Grotesk"/>
                <a:ea typeface="Hanken Grotesk"/>
                <a:cs typeface="Hanken Grotesk"/>
                <a:sym typeface="Hanken Grotesk"/>
                <a:hlinkClick r:id="rId2">
                  <a:extLst>
                    <a:ext uri="{A12FA001-AC4F-418D-AE19-62706E023703}">
                      <ahyp:hlinkClr val="tx"/>
                    </a:ext>
                  </a:extLst>
                </a:hlinkClick>
              </a:rPr>
              <a:t>Slidesgo</a:t>
            </a:r>
            <a:r>
              <a:rPr b="1" lang="en" sz="1200">
                <a:solidFill>
                  <a:schemeClr val="dk1"/>
                </a:solidFill>
                <a:latin typeface="Hanken Grotesk"/>
                <a:ea typeface="Hanken Grotesk"/>
                <a:cs typeface="Hanken Grotesk"/>
                <a:sym typeface="Hanken Grotesk"/>
              </a:rPr>
              <a:t>,</a:t>
            </a:r>
            <a:r>
              <a:rPr lang="en" sz="1200">
                <a:solidFill>
                  <a:schemeClr val="dk1"/>
                </a:solidFill>
                <a:latin typeface="Hanken Grotesk"/>
                <a:ea typeface="Hanken Grotesk"/>
                <a:cs typeface="Hanken Grotesk"/>
                <a:sym typeface="Hanken Grotesk"/>
              </a:rPr>
              <a:t> and includes icons, infographics &amp; images by </a:t>
            </a:r>
            <a:r>
              <a:rPr b="1" lang="en" sz="1200" u="sng">
                <a:solidFill>
                  <a:schemeClr val="dk1"/>
                </a:solidFill>
                <a:latin typeface="Hanken Grotesk"/>
                <a:ea typeface="Hanken Grotesk"/>
                <a:cs typeface="Hanken Grotesk"/>
                <a:sym typeface="Hanken Grotesk"/>
                <a:hlinkClick r:id="rId3">
                  <a:extLst>
                    <a:ext uri="{A12FA001-AC4F-418D-AE19-62706E023703}">
                      <ahyp:hlinkClr val="tx"/>
                    </a:ext>
                  </a:extLst>
                </a:hlinkClick>
              </a:rPr>
              <a:t>Freepik</a:t>
            </a:r>
            <a:r>
              <a:rPr b="1" lang="en" sz="1200" u="sng">
                <a:solidFill>
                  <a:schemeClr val="dk1"/>
                </a:solidFill>
                <a:latin typeface="Hanken Grotesk"/>
                <a:ea typeface="Hanken Grotesk"/>
                <a:cs typeface="Hanken Grotesk"/>
                <a:sym typeface="Hanken Grotesk"/>
              </a:rPr>
              <a:t> </a:t>
            </a:r>
            <a:endParaRPr b="1" sz="1200" u="sng">
              <a:solidFill>
                <a:schemeClr val="dk1"/>
              </a:solidFill>
              <a:latin typeface="Hanken Grotesk"/>
              <a:ea typeface="Hanken Grotesk"/>
              <a:cs typeface="Hanken Grotesk"/>
              <a:sym typeface="Hanken Grotesk"/>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266" name="Shape 266"/>
        <p:cNvGrpSpPr/>
        <p:nvPr/>
      </p:nvGrpSpPr>
      <p:grpSpPr>
        <a:xfrm>
          <a:off x="0" y="0"/>
          <a:ext cx="0" cy="0"/>
          <a:chOff x="0" y="0"/>
          <a:chExt cx="0" cy="0"/>
        </a:xfrm>
      </p:grpSpPr>
      <p:sp>
        <p:nvSpPr>
          <p:cNvPr id="267" name="Google Shape;267;p28"/>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28"/>
          <p:cNvGrpSpPr/>
          <p:nvPr/>
        </p:nvGrpSpPr>
        <p:grpSpPr>
          <a:xfrm>
            <a:off x="232200" y="-49400"/>
            <a:ext cx="8679000" cy="5250800"/>
            <a:chOff x="232200" y="-49400"/>
            <a:chExt cx="8679000" cy="5250800"/>
          </a:xfrm>
        </p:grpSpPr>
        <p:sp>
          <p:nvSpPr>
            <p:cNvPr id="269" name="Google Shape;269;p28"/>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0" name="Google Shape;270;p28"/>
            <p:cNvGrpSpPr/>
            <p:nvPr/>
          </p:nvGrpSpPr>
          <p:grpSpPr>
            <a:xfrm>
              <a:off x="232200" y="-49400"/>
              <a:ext cx="8679000" cy="5250800"/>
              <a:chOff x="232200" y="-49400"/>
              <a:chExt cx="8679000" cy="5250800"/>
            </a:xfrm>
          </p:grpSpPr>
          <p:cxnSp>
            <p:nvCxnSpPr>
              <p:cNvPr id="271" name="Google Shape;271;p28"/>
              <p:cNvCxnSpPr/>
              <p:nvPr/>
            </p:nvCxnSpPr>
            <p:spPr>
              <a:xfrm rot="10800000">
                <a:off x="232200" y="-49400"/>
                <a:ext cx="0" cy="284100"/>
              </a:xfrm>
              <a:prstGeom prst="straightConnector1">
                <a:avLst/>
              </a:prstGeom>
              <a:noFill/>
              <a:ln cap="flat" cmpd="sng" w="19050">
                <a:solidFill>
                  <a:schemeClr val="dk1"/>
                </a:solidFill>
                <a:prstDash val="solid"/>
                <a:round/>
                <a:headEnd len="med" w="med" type="none"/>
                <a:tailEnd len="med" w="med" type="none"/>
              </a:ln>
            </p:spPr>
          </p:cxnSp>
          <p:cxnSp>
            <p:nvCxnSpPr>
              <p:cNvPr id="272" name="Google Shape;272;p28"/>
              <p:cNvCxnSpPr/>
              <p:nvPr/>
            </p:nvCxnSpPr>
            <p:spPr>
              <a:xfrm rot="10800000">
                <a:off x="8911200" y="4917300"/>
                <a:ext cx="0" cy="284100"/>
              </a:xfrm>
              <a:prstGeom prst="straightConnector1">
                <a:avLst/>
              </a:prstGeom>
              <a:noFill/>
              <a:ln cap="flat" cmpd="sng" w="19050">
                <a:solidFill>
                  <a:schemeClr val="dk1"/>
                </a:solidFill>
                <a:prstDash val="solid"/>
                <a:round/>
                <a:headEnd len="med" w="med" type="none"/>
                <a:tailEnd len="med" w="med" type="none"/>
              </a:ln>
            </p:spPr>
          </p:cxn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273" name="Shape 273"/>
        <p:cNvGrpSpPr/>
        <p:nvPr/>
      </p:nvGrpSpPr>
      <p:grpSpPr>
        <a:xfrm>
          <a:off x="0" y="0"/>
          <a:ext cx="0" cy="0"/>
          <a:chOff x="0" y="0"/>
          <a:chExt cx="0" cy="0"/>
        </a:xfrm>
      </p:grpSpPr>
      <p:sp>
        <p:nvSpPr>
          <p:cNvPr id="274" name="Google Shape;274;p29"/>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29"/>
          <p:cNvGrpSpPr/>
          <p:nvPr/>
        </p:nvGrpSpPr>
        <p:grpSpPr>
          <a:xfrm>
            <a:off x="232200" y="232800"/>
            <a:ext cx="9045000" cy="4975500"/>
            <a:chOff x="232200" y="232800"/>
            <a:chExt cx="9045000" cy="4975500"/>
          </a:xfrm>
        </p:grpSpPr>
        <p:sp>
          <p:nvSpPr>
            <p:cNvPr id="276" name="Google Shape;276;p29"/>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7" name="Google Shape;277;p29"/>
            <p:cNvCxnSpPr/>
            <p:nvPr/>
          </p:nvCxnSpPr>
          <p:spPr>
            <a:xfrm>
              <a:off x="8911200" y="232800"/>
              <a:ext cx="366000" cy="0"/>
            </a:xfrm>
            <a:prstGeom prst="straightConnector1">
              <a:avLst/>
            </a:prstGeom>
            <a:noFill/>
            <a:ln cap="flat" cmpd="sng" w="19050">
              <a:solidFill>
                <a:schemeClr val="dk1"/>
              </a:solidFill>
              <a:prstDash val="solid"/>
              <a:round/>
              <a:headEnd len="med" w="med" type="none"/>
              <a:tailEnd len="med" w="med" type="none"/>
            </a:ln>
          </p:spPr>
        </p:cxnSp>
        <p:cxnSp>
          <p:nvCxnSpPr>
            <p:cNvPr id="278" name="Google Shape;278;p29"/>
            <p:cNvCxnSpPr/>
            <p:nvPr/>
          </p:nvCxnSpPr>
          <p:spPr>
            <a:xfrm>
              <a:off x="232200" y="4917300"/>
              <a:ext cx="1200" cy="291000"/>
            </a:xfrm>
            <a:prstGeom prst="straightConnector1">
              <a:avLst/>
            </a:prstGeom>
            <a:noFill/>
            <a:ln cap="flat" cmpd="sng" w="19050">
              <a:solidFill>
                <a:schemeClr val="dk1"/>
              </a:solidFill>
              <a:prstDash val="solid"/>
              <a:round/>
              <a:headEnd len="med" w="med" type="none"/>
              <a:tailEnd len="med" w="med" type="none"/>
            </a:ln>
          </p:spPr>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79" name="Shape 279"/>
        <p:cNvGrpSpPr/>
        <p:nvPr/>
      </p:nvGrpSpPr>
      <p:grpSpPr>
        <a:xfrm>
          <a:off x="0" y="0"/>
          <a:ext cx="0" cy="0"/>
          <a:chOff x="0" y="0"/>
          <a:chExt cx="0" cy="0"/>
        </a:xfrm>
      </p:grpSpPr>
      <p:sp>
        <p:nvSpPr>
          <p:cNvPr id="280" name="Google Shape;280;p30"/>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281" name="Google Shape;281;p30"/>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282" name="Google Shape;282;p30"/>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283" name="Google Shape;28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 name="Google Shape;27;p4"/>
          <p:cNvGrpSpPr/>
          <p:nvPr/>
        </p:nvGrpSpPr>
        <p:grpSpPr>
          <a:xfrm>
            <a:off x="-19050" y="232800"/>
            <a:ext cx="8930250" cy="5027400"/>
            <a:chOff x="-19050" y="232800"/>
            <a:chExt cx="8930250" cy="5027400"/>
          </a:xfrm>
        </p:grpSpPr>
        <p:sp>
          <p:nvSpPr>
            <p:cNvPr id="28" name="Google Shape;28;p4"/>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 name="Google Shape;29;p4"/>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30" name="Google Shape;30;p4"/>
            <p:cNvCxnSpPr/>
            <p:nvPr/>
          </p:nvCxnSpPr>
          <p:spPr>
            <a:xfrm>
              <a:off x="8911200" y="4917300"/>
              <a:ext cx="0" cy="342900"/>
            </a:xfrm>
            <a:prstGeom prst="straightConnector1">
              <a:avLst/>
            </a:prstGeom>
            <a:noFill/>
            <a:ln cap="flat" cmpd="sng" w="19050">
              <a:solidFill>
                <a:schemeClr val="dk1"/>
              </a:solidFill>
              <a:prstDash val="solid"/>
              <a:round/>
              <a:headEnd len="med" w="med" type="none"/>
              <a:tailEnd len="med" w="med" type="none"/>
            </a:ln>
          </p:spPr>
        </p:cxnSp>
      </p:grpSp>
      <p:sp>
        <p:nvSpPr>
          <p:cNvPr id="31" name="Google Shape;31;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 name="Google Shape;32;p4"/>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SzPts val="800"/>
              <a:buChar char="●"/>
              <a:defRPr>
                <a:latin typeface="Hanken Grotesk"/>
                <a:ea typeface="Hanken Grotesk"/>
                <a:cs typeface="Hanken Grotesk"/>
                <a:sym typeface="Hanken Grotesk"/>
              </a:defRPr>
            </a:lvl1pPr>
            <a:lvl2pPr indent="-304800" lvl="1" marL="914400" rtl="0">
              <a:spcBef>
                <a:spcPts val="0"/>
              </a:spcBef>
              <a:spcAft>
                <a:spcPts val="0"/>
              </a:spcAft>
              <a:buSzPts val="1200"/>
              <a:buChar char="○"/>
              <a:defRPr>
                <a:latin typeface="Hanken Grotesk"/>
                <a:ea typeface="Hanken Grotesk"/>
                <a:cs typeface="Hanken Grotesk"/>
                <a:sym typeface="Hanken Grotesk"/>
              </a:defRPr>
            </a:lvl2pPr>
            <a:lvl3pPr indent="-304800" lvl="2" marL="1371600" rtl="0">
              <a:lnSpc>
                <a:spcPct val="115000"/>
              </a:lnSpc>
              <a:spcBef>
                <a:spcPts val="0"/>
              </a:spcBef>
              <a:spcAft>
                <a:spcPts val="0"/>
              </a:spcAft>
              <a:buSzPts val="1200"/>
              <a:buChar char="■"/>
              <a:defRPr/>
            </a:lvl3pPr>
            <a:lvl4pPr indent="-304800" lvl="3" marL="1828800" rtl="0">
              <a:lnSpc>
                <a:spcPct val="115000"/>
              </a:lnSpc>
              <a:spcBef>
                <a:spcPts val="0"/>
              </a:spcBef>
              <a:spcAft>
                <a:spcPts val="0"/>
              </a:spcAft>
              <a:buSzPts val="1200"/>
              <a:buChar char="●"/>
              <a:defRPr/>
            </a:lvl4pPr>
            <a:lvl5pPr indent="-304800" lvl="4" marL="2286000" rtl="0">
              <a:lnSpc>
                <a:spcPct val="115000"/>
              </a:lnSpc>
              <a:spcBef>
                <a:spcPts val="0"/>
              </a:spcBef>
              <a:spcAft>
                <a:spcPts val="0"/>
              </a:spcAft>
              <a:buSzPts val="1200"/>
              <a:buChar char="○"/>
              <a:defRPr/>
            </a:lvl5pPr>
            <a:lvl6pPr indent="-304800" lvl="5" marL="2743200" rtl="0">
              <a:lnSpc>
                <a:spcPct val="115000"/>
              </a:lnSpc>
              <a:spcBef>
                <a:spcPts val="0"/>
              </a:spcBef>
              <a:spcAft>
                <a:spcPts val="0"/>
              </a:spcAft>
              <a:buSzPts val="1200"/>
              <a:buChar char="■"/>
              <a:defRPr/>
            </a:lvl6pPr>
            <a:lvl7pPr indent="-304800" lvl="6" marL="3200400" rtl="0">
              <a:lnSpc>
                <a:spcPct val="115000"/>
              </a:lnSpc>
              <a:spcBef>
                <a:spcPts val="0"/>
              </a:spcBef>
              <a:spcAft>
                <a:spcPts val="0"/>
              </a:spcAft>
              <a:buSzPts val="1200"/>
              <a:buChar char="●"/>
              <a:defRPr/>
            </a:lvl7pPr>
            <a:lvl8pPr indent="-304800" lvl="7" marL="3657600" rtl="0">
              <a:lnSpc>
                <a:spcPct val="115000"/>
              </a:lnSpc>
              <a:spcBef>
                <a:spcPts val="0"/>
              </a:spcBef>
              <a:spcAft>
                <a:spcPts val="0"/>
              </a:spcAft>
              <a:buSzPts val="1200"/>
              <a:buChar char="○"/>
              <a:defRPr/>
            </a:lvl8pPr>
            <a:lvl9pPr indent="-304800" lvl="8" marL="4114800" rtl="0">
              <a:lnSpc>
                <a:spcPct val="115000"/>
              </a:lnSpc>
              <a:spcBef>
                <a:spcPts val="0"/>
              </a:spcBef>
              <a:spcAft>
                <a:spcPts val="0"/>
              </a:spcAft>
              <a:buSzPts val="1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5"/>
          <p:cNvGrpSpPr/>
          <p:nvPr/>
        </p:nvGrpSpPr>
        <p:grpSpPr>
          <a:xfrm>
            <a:off x="-77100" y="232800"/>
            <a:ext cx="8988300" cy="4964300"/>
            <a:chOff x="-77100" y="232800"/>
            <a:chExt cx="8988300" cy="4964300"/>
          </a:xfrm>
        </p:grpSpPr>
        <p:sp>
          <p:nvSpPr>
            <p:cNvPr id="36" name="Google Shape;36;p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 name="Google Shape;37;p5"/>
            <p:cNvCxnSpPr/>
            <p:nvPr/>
          </p:nvCxnSpPr>
          <p:spPr>
            <a:xfrm rot="10800000">
              <a:off x="-771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38" name="Google Shape;38;p5"/>
            <p:cNvCxnSpPr/>
            <p:nvPr/>
          </p:nvCxnSpPr>
          <p:spPr>
            <a:xfrm rot="10800000">
              <a:off x="8911200" y="4890500"/>
              <a:ext cx="0" cy="306600"/>
            </a:xfrm>
            <a:prstGeom prst="straightConnector1">
              <a:avLst/>
            </a:prstGeom>
            <a:noFill/>
            <a:ln cap="flat" cmpd="sng" w="19050">
              <a:solidFill>
                <a:schemeClr val="dk1"/>
              </a:solidFill>
              <a:prstDash val="solid"/>
              <a:round/>
              <a:headEnd len="med" w="med" type="none"/>
              <a:tailEnd len="med" w="med" type="none"/>
            </a:ln>
          </p:spPr>
        </p:cxnSp>
      </p:grpSp>
      <p:sp>
        <p:nvSpPr>
          <p:cNvPr id="39" name="Google Shape;39;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 name="Google Shape;40;p5"/>
          <p:cNvSpPr txBox="1"/>
          <p:nvPr>
            <p:ph idx="1" type="subTitle"/>
          </p:nvPr>
        </p:nvSpPr>
        <p:spPr>
          <a:xfrm>
            <a:off x="4651268" y="1736553"/>
            <a:ext cx="3772800" cy="2736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200"/>
              <a:buChar char="●"/>
              <a:defRPr sz="1400">
                <a:latin typeface="Hanken Grotesk"/>
                <a:ea typeface="Hanken Grotesk"/>
                <a:cs typeface="Hanken Grotesk"/>
                <a:sym typeface="Hanken Grotesk"/>
              </a:defRPr>
            </a:lvl1pPr>
            <a:lvl2pPr lvl="1" rtl="0" algn="ctr">
              <a:lnSpc>
                <a:spcPct val="115000"/>
              </a:lnSpc>
              <a:spcBef>
                <a:spcPts val="0"/>
              </a:spcBef>
              <a:spcAft>
                <a:spcPts val="0"/>
              </a:spcAft>
              <a:buSzPts val="2800"/>
              <a:buChar char="○"/>
              <a:defRPr sz="2800"/>
            </a:lvl2pPr>
            <a:lvl3pPr lvl="2" rtl="0" algn="ctr">
              <a:lnSpc>
                <a:spcPct val="115000"/>
              </a:lnSpc>
              <a:spcBef>
                <a:spcPts val="0"/>
              </a:spcBef>
              <a:spcAft>
                <a:spcPts val="0"/>
              </a:spcAft>
              <a:buSzPts val="2800"/>
              <a:buChar char="■"/>
              <a:defRPr sz="2800"/>
            </a:lvl3pPr>
            <a:lvl4pPr lvl="3" rtl="0" algn="ctr">
              <a:lnSpc>
                <a:spcPct val="115000"/>
              </a:lnSpc>
              <a:spcBef>
                <a:spcPts val="0"/>
              </a:spcBef>
              <a:spcAft>
                <a:spcPts val="0"/>
              </a:spcAft>
              <a:buSzPts val="2800"/>
              <a:buChar char="●"/>
              <a:defRPr sz="2800"/>
            </a:lvl4pPr>
            <a:lvl5pPr lvl="4" rtl="0" algn="ctr">
              <a:lnSpc>
                <a:spcPct val="115000"/>
              </a:lnSpc>
              <a:spcBef>
                <a:spcPts val="0"/>
              </a:spcBef>
              <a:spcAft>
                <a:spcPts val="0"/>
              </a:spcAft>
              <a:buSzPts val="2800"/>
              <a:buChar char="○"/>
              <a:defRPr sz="2800"/>
            </a:lvl5pPr>
            <a:lvl6pPr lvl="5" rtl="0" algn="ctr">
              <a:lnSpc>
                <a:spcPct val="115000"/>
              </a:lnSpc>
              <a:spcBef>
                <a:spcPts val="0"/>
              </a:spcBef>
              <a:spcAft>
                <a:spcPts val="0"/>
              </a:spcAft>
              <a:buSzPts val="2800"/>
              <a:buChar char="■"/>
              <a:defRPr sz="2800"/>
            </a:lvl6pPr>
            <a:lvl7pPr lvl="6" rtl="0" algn="ctr">
              <a:lnSpc>
                <a:spcPct val="115000"/>
              </a:lnSpc>
              <a:spcBef>
                <a:spcPts val="0"/>
              </a:spcBef>
              <a:spcAft>
                <a:spcPts val="0"/>
              </a:spcAft>
              <a:buSzPts val="2800"/>
              <a:buChar char="●"/>
              <a:defRPr sz="2800"/>
            </a:lvl7pPr>
            <a:lvl8pPr lvl="7" rtl="0" algn="ctr">
              <a:lnSpc>
                <a:spcPct val="115000"/>
              </a:lnSpc>
              <a:spcBef>
                <a:spcPts val="0"/>
              </a:spcBef>
              <a:spcAft>
                <a:spcPts val="0"/>
              </a:spcAft>
              <a:buSzPts val="2800"/>
              <a:buChar char="○"/>
              <a:defRPr sz="2800"/>
            </a:lvl8pPr>
            <a:lvl9pPr lvl="8" rtl="0" algn="ctr">
              <a:lnSpc>
                <a:spcPct val="115000"/>
              </a:lnSpc>
              <a:spcBef>
                <a:spcPts val="0"/>
              </a:spcBef>
              <a:spcAft>
                <a:spcPts val="0"/>
              </a:spcAft>
              <a:buSzPts val="2800"/>
              <a:buChar char="■"/>
              <a:defRPr sz="2800"/>
            </a:lvl9pPr>
          </a:lstStyle>
          <a:p/>
        </p:txBody>
      </p:sp>
      <p:sp>
        <p:nvSpPr>
          <p:cNvPr id="41" name="Google Shape;41;p5"/>
          <p:cNvSpPr txBox="1"/>
          <p:nvPr>
            <p:ph idx="2" type="subTitle"/>
          </p:nvPr>
        </p:nvSpPr>
        <p:spPr>
          <a:xfrm>
            <a:off x="720000" y="1736553"/>
            <a:ext cx="3772800" cy="2736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200"/>
              <a:buChar char="●"/>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Char char="○"/>
              <a:defRPr sz="2800"/>
            </a:lvl2pPr>
            <a:lvl3pPr lvl="2" rtl="0" algn="ctr">
              <a:lnSpc>
                <a:spcPct val="115000"/>
              </a:lnSpc>
              <a:spcBef>
                <a:spcPts val="0"/>
              </a:spcBef>
              <a:spcAft>
                <a:spcPts val="0"/>
              </a:spcAft>
              <a:buSzPts val="1400"/>
              <a:buChar char="■"/>
              <a:defRPr sz="2800"/>
            </a:lvl3pPr>
            <a:lvl4pPr lvl="3" rtl="0" algn="ctr">
              <a:lnSpc>
                <a:spcPct val="115000"/>
              </a:lnSpc>
              <a:spcBef>
                <a:spcPts val="0"/>
              </a:spcBef>
              <a:spcAft>
                <a:spcPts val="0"/>
              </a:spcAft>
              <a:buSzPts val="1400"/>
              <a:buChar char="●"/>
              <a:defRPr sz="2800"/>
            </a:lvl4pPr>
            <a:lvl5pPr lvl="4" rtl="0" algn="ctr">
              <a:lnSpc>
                <a:spcPct val="115000"/>
              </a:lnSpc>
              <a:spcBef>
                <a:spcPts val="0"/>
              </a:spcBef>
              <a:spcAft>
                <a:spcPts val="0"/>
              </a:spcAft>
              <a:buSzPts val="1400"/>
              <a:buChar char="○"/>
              <a:defRPr sz="2800"/>
            </a:lvl5pPr>
            <a:lvl6pPr lvl="5" rtl="0" algn="ctr">
              <a:lnSpc>
                <a:spcPct val="115000"/>
              </a:lnSpc>
              <a:spcBef>
                <a:spcPts val="0"/>
              </a:spcBef>
              <a:spcAft>
                <a:spcPts val="0"/>
              </a:spcAft>
              <a:buSzPts val="1400"/>
              <a:buChar char="■"/>
              <a:defRPr sz="2800"/>
            </a:lvl6pPr>
            <a:lvl7pPr lvl="6" rtl="0" algn="ctr">
              <a:lnSpc>
                <a:spcPct val="115000"/>
              </a:lnSpc>
              <a:spcBef>
                <a:spcPts val="0"/>
              </a:spcBef>
              <a:spcAft>
                <a:spcPts val="0"/>
              </a:spcAft>
              <a:buSzPts val="1400"/>
              <a:buChar char="●"/>
              <a:defRPr sz="2800"/>
            </a:lvl7pPr>
            <a:lvl8pPr lvl="7" rtl="0" algn="ctr">
              <a:lnSpc>
                <a:spcPct val="115000"/>
              </a:lnSpc>
              <a:spcBef>
                <a:spcPts val="0"/>
              </a:spcBef>
              <a:spcAft>
                <a:spcPts val="0"/>
              </a:spcAft>
              <a:buSzPts val="1400"/>
              <a:buChar char="○"/>
              <a:defRPr sz="2800"/>
            </a:lvl8pPr>
            <a:lvl9pPr lvl="8" rtl="0" algn="ctr">
              <a:lnSpc>
                <a:spcPct val="115000"/>
              </a:lnSpc>
              <a:spcBef>
                <a:spcPts val="0"/>
              </a:spcBef>
              <a:spcAft>
                <a:spcPts val="0"/>
              </a:spcAft>
              <a:buSzPts val="1400"/>
              <a:buChar char="■"/>
              <a:defRPr sz="2800"/>
            </a:lvl9pPr>
          </a:lstStyle>
          <a:p/>
        </p:txBody>
      </p:sp>
      <p:sp>
        <p:nvSpPr>
          <p:cNvPr id="42" name="Google Shape;42;p5"/>
          <p:cNvSpPr txBox="1"/>
          <p:nvPr>
            <p:ph idx="3" type="subTitle"/>
          </p:nvPr>
        </p:nvSpPr>
        <p:spPr>
          <a:xfrm>
            <a:off x="720000" y="1451250"/>
            <a:ext cx="3772800" cy="361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p:txBody>
      </p:sp>
      <p:sp>
        <p:nvSpPr>
          <p:cNvPr id="43" name="Google Shape;43;p5"/>
          <p:cNvSpPr txBox="1"/>
          <p:nvPr>
            <p:ph idx="4" type="subTitle"/>
          </p:nvPr>
        </p:nvSpPr>
        <p:spPr>
          <a:xfrm>
            <a:off x="4651268" y="1451250"/>
            <a:ext cx="3772800" cy="361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rtl="0">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rtl="0">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rtl="0">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rtl="0">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rtl="0">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rtl="0">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rtl="0">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6"/>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6"/>
          <p:cNvGrpSpPr/>
          <p:nvPr/>
        </p:nvGrpSpPr>
        <p:grpSpPr>
          <a:xfrm>
            <a:off x="232200" y="-49400"/>
            <a:ext cx="8679000" cy="5250800"/>
            <a:chOff x="232200" y="-49400"/>
            <a:chExt cx="8679000" cy="5250800"/>
          </a:xfrm>
        </p:grpSpPr>
        <p:grpSp>
          <p:nvGrpSpPr>
            <p:cNvPr id="47" name="Google Shape;47;p6"/>
            <p:cNvGrpSpPr/>
            <p:nvPr/>
          </p:nvGrpSpPr>
          <p:grpSpPr>
            <a:xfrm>
              <a:off x="232200" y="-49400"/>
              <a:ext cx="8679000" cy="5250800"/>
              <a:chOff x="232200" y="-49400"/>
              <a:chExt cx="8679000" cy="5250800"/>
            </a:xfrm>
          </p:grpSpPr>
          <p:sp>
            <p:nvSpPr>
              <p:cNvPr id="48" name="Google Shape;48;p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 name="Google Shape;49;p6"/>
              <p:cNvCxnSpPr/>
              <p:nvPr/>
            </p:nvCxnSpPr>
            <p:spPr>
              <a:xfrm rot="10800000">
                <a:off x="8911200" y="-49400"/>
                <a:ext cx="0" cy="284100"/>
              </a:xfrm>
              <a:prstGeom prst="straightConnector1">
                <a:avLst/>
              </a:prstGeom>
              <a:noFill/>
              <a:ln cap="flat" cmpd="sng" w="19050">
                <a:solidFill>
                  <a:schemeClr val="dk1"/>
                </a:solidFill>
                <a:prstDash val="solid"/>
                <a:round/>
                <a:headEnd len="med" w="med" type="none"/>
                <a:tailEnd len="med" w="med" type="none"/>
              </a:ln>
            </p:spPr>
          </p:cxnSp>
          <p:cxnSp>
            <p:nvCxnSpPr>
              <p:cNvPr id="50" name="Google Shape;50;p6"/>
              <p:cNvCxnSpPr/>
              <p:nvPr/>
            </p:nvCxnSpPr>
            <p:spPr>
              <a:xfrm rot="10800000">
                <a:off x="232200" y="4917300"/>
                <a:ext cx="0" cy="284100"/>
              </a:xfrm>
              <a:prstGeom prst="straightConnector1">
                <a:avLst/>
              </a:prstGeom>
              <a:noFill/>
              <a:ln cap="flat" cmpd="sng" w="19050">
                <a:solidFill>
                  <a:schemeClr val="dk1"/>
                </a:solidFill>
                <a:prstDash val="solid"/>
                <a:round/>
                <a:headEnd len="med" w="med" type="none"/>
                <a:tailEnd len="med" w="med" type="none"/>
              </a:ln>
            </p:spPr>
          </p:cxnSp>
        </p:grpSp>
        <p:sp>
          <p:nvSpPr>
            <p:cNvPr id="51" name="Google Shape;51;p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 name="Google Shape;55;p7"/>
          <p:cNvGrpSpPr/>
          <p:nvPr/>
        </p:nvGrpSpPr>
        <p:grpSpPr>
          <a:xfrm>
            <a:off x="-19050" y="-16000"/>
            <a:ext cx="8930250" cy="4933300"/>
            <a:chOff x="-19050" y="-16000"/>
            <a:chExt cx="8930250" cy="4933300"/>
          </a:xfrm>
        </p:grpSpPr>
        <p:sp>
          <p:nvSpPr>
            <p:cNvPr id="56" name="Google Shape;56;p7"/>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 name="Google Shape;57;p7"/>
            <p:cNvCxnSpPr/>
            <p:nvPr/>
          </p:nvCxnSpPr>
          <p:spPr>
            <a:xfrm rot="10800000">
              <a:off x="-19050" y="49173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58" name="Google Shape;58;p7"/>
            <p:cNvCxnSpPr/>
            <p:nvPr/>
          </p:nvCxnSpPr>
          <p:spPr>
            <a:xfrm rot="10800000">
              <a:off x="8911200" y="-16000"/>
              <a:ext cx="0" cy="258900"/>
            </a:xfrm>
            <a:prstGeom prst="straightConnector1">
              <a:avLst/>
            </a:prstGeom>
            <a:noFill/>
            <a:ln cap="flat" cmpd="sng" w="19050">
              <a:solidFill>
                <a:schemeClr val="dk1"/>
              </a:solidFill>
              <a:prstDash val="solid"/>
              <a:round/>
              <a:headEnd len="med" w="med" type="none"/>
              <a:tailEnd len="med" w="med" type="none"/>
            </a:ln>
          </p:spPr>
        </p:cxnSp>
      </p:grpSp>
      <p:sp>
        <p:nvSpPr>
          <p:cNvPr id="59" name="Google Shape;59;p7"/>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0" name="Google Shape;60;p7"/>
          <p:cNvSpPr txBox="1"/>
          <p:nvPr>
            <p:ph idx="1" type="subTitle"/>
          </p:nvPr>
        </p:nvSpPr>
        <p:spPr>
          <a:xfrm>
            <a:off x="1733625" y="1361025"/>
            <a:ext cx="6580200" cy="29061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atin typeface="Hanken Grotesk"/>
                <a:ea typeface="Hanken Grotesk"/>
                <a:cs typeface="Hanken Grotesk"/>
                <a:sym typeface="Hanken Grotesk"/>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8"/>
          <p:cNvSpPr/>
          <p:nvPr/>
        </p:nvSpPr>
        <p:spPr>
          <a:xfrm>
            <a:off x="2007375" y="277690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8"/>
          <p:cNvGrpSpPr/>
          <p:nvPr/>
        </p:nvGrpSpPr>
        <p:grpSpPr>
          <a:xfrm>
            <a:off x="-25" y="533550"/>
            <a:ext cx="9270975" cy="4075025"/>
            <a:chOff x="-25" y="533550"/>
            <a:chExt cx="9270975" cy="4075025"/>
          </a:xfrm>
        </p:grpSpPr>
        <p:sp>
          <p:nvSpPr>
            <p:cNvPr id="64" name="Google Shape;64;p8"/>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800">
                <a:solidFill>
                  <a:schemeClr val="dk1"/>
                </a:solidFill>
                <a:latin typeface="Figtree Black"/>
                <a:ea typeface="Figtree Black"/>
                <a:cs typeface="Figtree Black"/>
                <a:sym typeface="Figtree Black"/>
              </a:endParaRPr>
            </a:p>
          </p:txBody>
        </p:sp>
        <p:cxnSp>
          <p:nvCxnSpPr>
            <p:cNvPr id="65" name="Google Shape;65;p8"/>
            <p:cNvCxnSpPr/>
            <p:nvPr/>
          </p:nvCxnSpPr>
          <p:spPr>
            <a:xfrm rot="10800000">
              <a:off x="8430950" y="533550"/>
              <a:ext cx="840000" cy="0"/>
            </a:xfrm>
            <a:prstGeom prst="straightConnector1">
              <a:avLst/>
            </a:prstGeom>
            <a:noFill/>
            <a:ln cap="flat" cmpd="sng" w="19050">
              <a:solidFill>
                <a:schemeClr val="dk1"/>
              </a:solidFill>
              <a:prstDash val="solid"/>
              <a:round/>
              <a:headEnd len="med" w="med" type="none"/>
              <a:tailEnd len="med" w="med" type="none"/>
            </a:ln>
          </p:spPr>
        </p:cxnSp>
        <p:cxnSp>
          <p:nvCxnSpPr>
            <p:cNvPr id="66" name="Google Shape;66;p8"/>
            <p:cNvCxnSpPr/>
            <p:nvPr/>
          </p:nvCxnSpPr>
          <p:spPr>
            <a:xfrm rot="10800000">
              <a:off x="-25" y="4608575"/>
              <a:ext cx="740700" cy="0"/>
            </a:xfrm>
            <a:prstGeom prst="straightConnector1">
              <a:avLst/>
            </a:prstGeom>
            <a:noFill/>
            <a:ln cap="flat" cmpd="sng" w="19050">
              <a:solidFill>
                <a:schemeClr val="dk1"/>
              </a:solidFill>
              <a:prstDash val="solid"/>
              <a:round/>
              <a:headEnd len="med" w="med" type="none"/>
              <a:tailEnd len="med" w="med" type="none"/>
            </a:ln>
          </p:spPr>
        </p:cxnSp>
      </p:grpSp>
      <p:sp>
        <p:nvSpPr>
          <p:cNvPr id="67" name="Google Shape;67;p8"/>
          <p:cNvSpPr txBox="1"/>
          <p:nvPr>
            <p:ph type="title"/>
          </p:nvPr>
        </p:nvSpPr>
        <p:spPr>
          <a:xfrm>
            <a:off x="1644450" y="1733400"/>
            <a:ext cx="5855100" cy="7608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sp>
        <p:nvSpPr>
          <p:cNvPr id="69" name="Google Shape;69;p9"/>
          <p:cNvSpPr/>
          <p:nvPr/>
        </p:nvSpPr>
        <p:spPr>
          <a:xfrm>
            <a:off x="-2613450" y="-126025"/>
            <a:ext cx="5402100" cy="540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9"/>
          <p:cNvGrpSpPr/>
          <p:nvPr/>
        </p:nvGrpSpPr>
        <p:grpSpPr>
          <a:xfrm>
            <a:off x="727425" y="-49275"/>
            <a:ext cx="7703400" cy="5243325"/>
            <a:chOff x="727425" y="-49275"/>
            <a:chExt cx="7703400" cy="5243325"/>
          </a:xfrm>
        </p:grpSpPr>
        <p:sp>
          <p:nvSpPr>
            <p:cNvPr id="71" name="Google Shape;71;p9"/>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 name="Google Shape;72;p9"/>
            <p:cNvCxnSpPr/>
            <p:nvPr/>
          </p:nvCxnSpPr>
          <p:spPr>
            <a:xfrm rot="10800000">
              <a:off x="727425" y="-49275"/>
              <a:ext cx="0" cy="585600"/>
            </a:xfrm>
            <a:prstGeom prst="straightConnector1">
              <a:avLst/>
            </a:prstGeom>
            <a:noFill/>
            <a:ln cap="flat" cmpd="sng" w="19050">
              <a:solidFill>
                <a:schemeClr val="dk1"/>
              </a:solidFill>
              <a:prstDash val="solid"/>
              <a:round/>
              <a:headEnd len="med" w="med" type="none"/>
              <a:tailEnd len="med" w="med" type="none"/>
            </a:ln>
          </p:spPr>
        </p:cxnSp>
        <p:cxnSp>
          <p:nvCxnSpPr>
            <p:cNvPr id="73" name="Google Shape;73;p9"/>
            <p:cNvCxnSpPr/>
            <p:nvPr/>
          </p:nvCxnSpPr>
          <p:spPr>
            <a:xfrm rot="10800000">
              <a:off x="8430775" y="4608450"/>
              <a:ext cx="0" cy="585600"/>
            </a:xfrm>
            <a:prstGeom prst="straightConnector1">
              <a:avLst/>
            </a:prstGeom>
            <a:noFill/>
            <a:ln cap="flat" cmpd="sng" w="19050">
              <a:solidFill>
                <a:schemeClr val="dk1"/>
              </a:solidFill>
              <a:prstDash val="solid"/>
              <a:round/>
              <a:headEnd len="med" w="med" type="none"/>
              <a:tailEnd len="med" w="med" type="none"/>
            </a:ln>
          </p:spPr>
        </p:cxnSp>
      </p:grpSp>
      <p:sp>
        <p:nvSpPr>
          <p:cNvPr id="74" name="Google Shape;74;p9"/>
          <p:cNvSpPr txBox="1"/>
          <p:nvPr>
            <p:ph type="title"/>
          </p:nvPr>
        </p:nvSpPr>
        <p:spPr>
          <a:xfrm>
            <a:off x="3496850" y="1021763"/>
            <a:ext cx="4294800" cy="20952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9"/>
          <p:cNvSpPr txBox="1"/>
          <p:nvPr>
            <p:ph idx="1" type="subTitle"/>
          </p:nvPr>
        </p:nvSpPr>
        <p:spPr>
          <a:xfrm>
            <a:off x="3496850" y="3117038"/>
            <a:ext cx="4294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0"/>
          <p:cNvSpPr/>
          <p:nvPr>
            <p:ph idx="2" type="pic"/>
          </p:nvPr>
        </p:nvSpPr>
        <p:spPr>
          <a:xfrm>
            <a:off x="0" y="0"/>
            <a:ext cx="9144000" cy="5143500"/>
          </a:xfrm>
          <a:prstGeom prst="rect">
            <a:avLst/>
          </a:prstGeom>
          <a:noFill/>
          <a:ln>
            <a:noFill/>
          </a:ln>
        </p:spPr>
      </p:sp>
      <p:sp>
        <p:nvSpPr>
          <p:cNvPr id="78" name="Google Shape;78;p10"/>
          <p:cNvSpPr txBox="1"/>
          <p:nvPr>
            <p:ph type="title"/>
          </p:nvPr>
        </p:nvSpPr>
        <p:spPr>
          <a:xfrm>
            <a:off x="720000" y="4045175"/>
            <a:ext cx="7710900" cy="5634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Figtree Black"/>
              <a:buNone/>
              <a:defRPr sz="2800">
                <a:solidFill>
                  <a:schemeClr val="dk1"/>
                </a:solidFill>
                <a:latin typeface="Figtree Black"/>
                <a:ea typeface="Figtree Black"/>
                <a:cs typeface="Figtree Black"/>
                <a:sym typeface="Figtree Black"/>
              </a:defRPr>
            </a:lvl1pPr>
            <a:lvl2pPr lvl="1"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2pPr>
            <a:lvl3pPr lvl="2"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3pPr>
            <a:lvl4pPr lvl="3"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4pPr>
            <a:lvl5pPr lvl="4"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5pPr>
            <a:lvl6pPr lvl="5"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6pPr>
            <a:lvl7pPr lvl="6"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7pPr>
            <a:lvl8pPr lvl="7"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8pPr>
            <a:lvl9pPr lvl="8"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9pPr>
          </a:lstStyle>
          <a:p/>
        </p:txBody>
      </p:sp>
      <p:sp>
        <p:nvSpPr>
          <p:cNvPr id="7" name="Google Shape;7;p1"/>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1"/>
          <p:cNvSpPr txBox="1"/>
          <p:nvPr>
            <p:ph type="ctrTitle"/>
          </p:nvPr>
        </p:nvSpPr>
        <p:spPr>
          <a:xfrm>
            <a:off x="1087125" y="1670213"/>
            <a:ext cx="5897400" cy="139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latin typeface="Figtree SemiBold"/>
                <a:ea typeface="Figtree SemiBold"/>
                <a:cs typeface="Figtree SemiBold"/>
                <a:sym typeface="Figtree SemiBold"/>
              </a:rPr>
              <a:t>Can Superbubbles and Superwinds be Distinguished Spectroscopically?</a:t>
            </a:r>
            <a:endParaRPr sz="3200">
              <a:latin typeface="Figtree SemiBold"/>
              <a:ea typeface="Figtree SemiBold"/>
              <a:cs typeface="Figtree SemiBold"/>
              <a:sym typeface="Figtree SemiBold"/>
            </a:endParaRPr>
          </a:p>
          <a:p>
            <a:pPr indent="0" lvl="0" marL="0" rtl="0" algn="l">
              <a:spcBef>
                <a:spcPts val="0"/>
              </a:spcBef>
              <a:spcAft>
                <a:spcPts val="0"/>
              </a:spcAft>
              <a:buNone/>
            </a:pPr>
            <a:r>
              <a:rPr lang="en" sz="3200">
                <a:latin typeface="Figtree SemiBold"/>
                <a:ea typeface="Figtree SemiBold"/>
                <a:cs typeface="Figtree SemiBold"/>
                <a:sym typeface="Figtree SemiBold"/>
              </a:rPr>
              <a:t>A Direct Test Using High-resolution Imaging</a:t>
            </a:r>
            <a:endParaRPr sz="3200">
              <a:latin typeface="Figtree SemiBold"/>
              <a:ea typeface="Figtree SemiBold"/>
              <a:cs typeface="Figtree SemiBold"/>
              <a:sym typeface="Figtree SemiBold"/>
            </a:endParaRPr>
          </a:p>
        </p:txBody>
      </p:sp>
      <p:sp>
        <p:nvSpPr>
          <p:cNvPr id="289" name="Google Shape;289;p31"/>
          <p:cNvSpPr txBox="1"/>
          <p:nvPr>
            <p:ph idx="1" type="subTitle"/>
          </p:nvPr>
        </p:nvSpPr>
        <p:spPr>
          <a:xfrm>
            <a:off x="1087125" y="2997488"/>
            <a:ext cx="58974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lang="en" sz="1825"/>
              <a:t>By: Ishan Deb</a:t>
            </a:r>
            <a:endParaRPr sz="1825"/>
          </a:p>
          <a:p>
            <a:pPr indent="0" lvl="0" marL="0" rtl="0" algn="l">
              <a:spcBef>
                <a:spcPts val="0"/>
              </a:spcBef>
              <a:spcAft>
                <a:spcPts val="0"/>
              </a:spcAft>
              <a:buSzPts val="688"/>
              <a:buNone/>
            </a:pPr>
            <a:r>
              <a:rPr lang="en" sz="1825"/>
              <a:t>Faculty Advisor: Dr. Crystal Martin</a:t>
            </a:r>
            <a:endParaRPr sz="1825"/>
          </a:p>
          <a:p>
            <a:pPr indent="0" lvl="0" marL="0" rtl="0" algn="l">
              <a:spcBef>
                <a:spcPts val="0"/>
              </a:spcBef>
              <a:spcAft>
                <a:spcPts val="0"/>
              </a:spcAft>
              <a:buSzPts val="688"/>
              <a:buNone/>
            </a:pPr>
            <a:r>
              <a:rPr lang="en" sz="1825"/>
              <a:t>Graduate Mentor: Zixuan Peng</a:t>
            </a:r>
            <a:endParaRPr sz="1825"/>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0"/>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Finding Superbubble Radii</a:t>
            </a:r>
            <a:endParaRPr>
              <a:latin typeface="Figtree SemiBold"/>
              <a:ea typeface="Figtree SemiBold"/>
              <a:cs typeface="Figtree SemiBold"/>
              <a:sym typeface="Figtree SemiBold"/>
            </a:endParaRPr>
          </a:p>
        </p:txBody>
      </p:sp>
      <p:sp>
        <p:nvSpPr>
          <p:cNvPr id="368" name="Google Shape;368;p40"/>
          <p:cNvSpPr txBox="1"/>
          <p:nvPr>
            <p:ph idx="4294967295" type="body"/>
          </p:nvPr>
        </p:nvSpPr>
        <p:spPr>
          <a:xfrm>
            <a:off x="439000" y="1787450"/>
            <a:ext cx="1461000" cy="28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band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Emission line image</a:t>
            </a:r>
            <a:endParaRPr/>
          </a:p>
          <a:p>
            <a:pPr indent="0" lvl="0" marL="0" rtl="0" algn="l">
              <a:spcBef>
                <a:spcPts val="0"/>
              </a:spcBef>
              <a:spcAft>
                <a:spcPts val="0"/>
              </a:spcAft>
              <a:buNone/>
            </a:pPr>
            <a:r>
              <a:rPr lang="en"/>
              <a:t>Used to find superbubbles</a:t>
            </a:r>
            <a:endParaRPr/>
          </a:p>
        </p:txBody>
      </p:sp>
      <p:pic>
        <p:nvPicPr>
          <p:cNvPr id="369" name="Google Shape;369;p40" title="Screenshot 1404-04-17 at 17.13.55.png"/>
          <p:cNvPicPr preferRelativeResize="0"/>
          <p:nvPr/>
        </p:nvPicPr>
        <p:blipFill rotWithShape="1">
          <a:blip r:embed="rId3">
            <a:alphaModFix/>
          </a:blip>
          <a:srcRect b="6472" l="3522" r="3280" t="25959"/>
          <a:stretch/>
        </p:blipFill>
        <p:spPr>
          <a:xfrm>
            <a:off x="1693800" y="1787450"/>
            <a:ext cx="5756401" cy="2700125"/>
          </a:xfrm>
          <a:prstGeom prst="rect">
            <a:avLst/>
          </a:prstGeom>
          <a:noFill/>
          <a:ln>
            <a:noFill/>
          </a:ln>
        </p:spPr>
      </p:pic>
      <p:sp>
        <p:nvSpPr>
          <p:cNvPr id="370" name="Google Shape;370;p40"/>
          <p:cNvSpPr txBox="1"/>
          <p:nvPr/>
        </p:nvSpPr>
        <p:spPr>
          <a:xfrm>
            <a:off x="7464900" y="2135325"/>
            <a:ext cx="1679100" cy="104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anken Grotesk"/>
                <a:ea typeface="Hanken Grotesk"/>
                <a:cs typeface="Hanken Grotesk"/>
                <a:sym typeface="Hanken Grotesk"/>
              </a:rPr>
              <a:t>OFF band</a:t>
            </a:r>
            <a:endParaRPr>
              <a:solidFill>
                <a:schemeClr val="dk1"/>
              </a:solidFill>
              <a:latin typeface="Hanken Grotesk"/>
              <a:ea typeface="Hanken Grotesk"/>
              <a:cs typeface="Hanken Grotesk"/>
              <a:sym typeface="Hanken Grotesk"/>
            </a:endParaRPr>
          </a:p>
          <a:p>
            <a:pPr indent="0" lvl="0" marL="0" rtl="0" algn="l">
              <a:lnSpc>
                <a:spcPct val="115000"/>
              </a:lnSpc>
              <a:spcBef>
                <a:spcPts val="1200"/>
              </a:spcBef>
              <a:spcAft>
                <a:spcPts val="1200"/>
              </a:spcAft>
              <a:buNone/>
            </a:pPr>
            <a:r>
              <a:rPr lang="en">
                <a:solidFill>
                  <a:schemeClr val="dk1"/>
                </a:solidFill>
                <a:latin typeface="Hanken Grotesk"/>
                <a:ea typeface="Hanken Grotesk"/>
                <a:cs typeface="Hanken Grotesk"/>
                <a:sym typeface="Hanken Grotesk"/>
              </a:rPr>
              <a:t>Used to find star clusters</a:t>
            </a:r>
            <a:endParaRPr>
              <a:solidFill>
                <a:schemeClr val="dk1"/>
              </a:solidFill>
              <a:latin typeface="Hanken Grotesk"/>
              <a:ea typeface="Hanken Grotesk"/>
              <a:cs typeface="Hanken Grotesk"/>
              <a:sym typeface="Hanken Grotesk"/>
            </a:endParaRPr>
          </a:p>
        </p:txBody>
      </p:sp>
      <p:sp>
        <p:nvSpPr>
          <p:cNvPr id="371" name="Google Shape;371;p40"/>
          <p:cNvSpPr txBox="1"/>
          <p:nvPr/>
        </p:nvSpPr>
        <p:spPr>
          <a:xfrm>
            <a:off x="3815400" y="1387900"/>
            <a:ext cx="1513200" cy="3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Figtree"/>
                <a:ea typeface="Figtree"/>
                <a:cs typeface="Figtree"/>
                <a:sym typeface="Figtree"/>
              </a:rPr>
              <a:t>J1418</a:t>
            </a:r>
            <a:endParaRPr sz="1800">
              <a:solidFill>
                <a:schemeClr val="dk1"/>
              </a:solidFill>
              <a:latin typeface="Figtree"/>
              <a:ea typeface="Figtree"/>
              <a:cs typeface="Figtree"/>
              <a:sym typeface="Figtre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1"/>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Hα</a:t>
            </a:r>
            <a:r>
              <a:rPr lang="en">
                <a:latin typeface="Figtree SemiBold"/>
                <a:ea typeface="Figtree SemiBold"/>
                <a:cs typeface="Figtree SemiBold"/>
                <a:sym typeface="Figtree SemiBold"/>
              </a:rPr>
              <a:t> Equivalent Width and Starburst99 for Age</a:t>
            </a:r>
            <a:endParaRPr>
              <a:latin typeface="Figtree SemiBold"/>
              <a:ea typeface="Figtree SemiBold"/>
              <a:cs typeface="Figtree SemiBold"/>
              <a:sym typeface="Figtree SemiBold"/>
            </a:endParaRPr>
          </a:p>
        </p:txBody>
      </p:sp>
      <p:pic>
        <p:nvPicPr>
          <p:cNvPr id="377" name="Google Shape;377;p41" title="J1418_EW_age.png"/>
          <p:cNvPicPr preferRelativeResize="0"/>
          <p:nvPr/>
        </p:nvPicPr>
        <p:blipFill>
          <a:blip r:embed="rId3">
            <a:alphaModFix/>
          </a:blip>
          <a:stretch>
            <a:fillRect/>
          </a:stretch>
        </p:blipFill>
        <p:spPr>
          <a:xfrm>
            <a:off x="4406400" y="1354050"/>
            <a:ext cx="4310818" cy="3233100"/>
          </a:xfrm>
          <a:prstGeom prst="rect">
            <a:avLst/>
          </a:prstGeom>
          <a:noFill/>
          <a:ln>
            <a:noFill/>
          </a:ln>
        </p:spPr>
      </p:pic>
      <p:sp>
        <p:nvSpPr>
          <p:cNvPr id="378" name="Google Shape;378;p41"/>
          <p:cNvSpPr txBox="1"/>
          <p:nvPr/>
        </p:nvSpPr>
        <p:spPr>
          <a:xfrm>
            <a:off x="6053688" y="1020750"/>
            <a:ext cx="1513200" cy="3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Figtree"/>
                <a:ea typeface="Figtree"/>
                <a:cs typeface="Figtree"/>
                <a:sym typeface="Figtree"/>
              </a:rPr>
              <a:t>J1418</a:t>
            </a:r>
            <a:endParaRPr sz="1800">
              <a:solidFill>
                <a:schemeClr val="dk1"/>
              </a:solidFill>
              <a:latin typeface="Figtree"/>
              <a:ea typeface="Figtree"/>
              <a:cs typeface="Figtree"/>
              <a:sym typeface="Figtree"/>
            </a:endParaRPr>
          </a:p>
        </p:txBody>
      </p:sp>
      <p:pic>
        <p:nvPicPr>
          <p:cNvPr id="379" name="Google Shape;379;p41"/>
          <p:cNvPicPr preferRelativeResize="0"/>
          <p:nvPr/>
        </p:nvPicPr>
        <p:blipFill>
          <a:blip r:embed="rId4">
            <a:alphaModFix/>
          </a:blip>
          <a:stretch>
            <a:fillRect/>
          </a:stretch>
        </p:blipFill>
        <p:spPr>
          <a:xfrm>
            <a:off x="304800" y="1020738"/>
            <a:ext cx="4101600" cy="3575228"/>
          </a:xfrm>
          <a:prstGeom prst="rect">
            <a:avLst/>
          </a:prstGeom>
          <a:noFill/>
          <a:ln>
            <a:noFill/>
          </a:ln>
        </p:spPr>
      </p:pic>
      <p:sp>
        <p:nvSpPr>
          <p:cNvPr id="380" name="Google Shape;380;p41"/>
          <p:cNvSpPr txBox="1"/>
          <p:nvPr/>
        </p:nvSpPr>
        <p:spPr>
          <a:xfrm>
            <a:off x="304800" y="4587150"/>
            <a:ext cx="13035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Hanken Grotesk"/>
                <a:ea typeface="Hanken Grotesk"/>
                <a:cs typeface="Hanken Grotesk"/>
                <a:sym typeface="Hanken Grotesk"/>
              </a:rPr>
              <a:t>Wikipedia</a:t>
            </a:r>
            <a:endParaRPr>
              <a:solidFill>
                <a:schemeClr val="dk1"/>
              </a:solidFill>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2"/>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Ambient Density Calculations</a:t>
            </a:r>
            <a:endParaRPr>
              <a:latin typeface="Figtree SemiBold"/>
              <a:ea typeface="Figtree SemiBold"/>
              <a:cs typeface="Figtree SemiBold"/>
              <a:sym typeface="Figtree SemiBold"/>
            </a:endParaRPr>
          </a:p>
        </p:txBody>
      </p:sp>
      <p:sp>
        <p:nvSpPr>
          <p:cNvPr id="386" name="Google Shape;386;p42"/>
          <p:cNvSpPr txBox="1"/>
          <p:nvPr>
            <p:ph idx="4294967295" type="body"/>
          </p:nvPr>
        </p:nvSpPr>
        <p:spPr>
          <a:xfrm>
            <a:off x="720000" y="1051300"/>
            <a:ext cx="3852000" cy="359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Hα Flux → Luminosity</a:t>
            </a:r>
            <a:br>
              <a:rPr lang="en">
                <a:solidFill>
                  <a:srgbClr val="000000"/>
                </a:solidFill>
              </a:rPr>
            </a:br>
            <a:r>
              <a:rPr lang="en">
                <a:solidFill>
                  <a:srgbClr val="000000"/>
                </a:solidFill>
              </a:rPr>
              <a:t> L</a:t>
            </a:r>
            <a:r>
              <a:rPr baseline="-25000" lang="en">
                <a:solidFill>
                  <a:srgbClr val="000000"/>
                </a:solidFill>
              </a:rPr>
              <a:t>Hα </a:t>
            </a:r>
            <a:r>
              <a:rPr lang="en">
                <a:solidFill>
                  <a:srgbClr val="000000"/>
                </a:solidFill>
              </a:rPr>
              <a:t>= 4π * D</a:t>
            </a:r>
            <a:r>
              <a:rPr baseline="30000" lang="en">
                <a:solidFill>
                  <a:srgbClr val="000000"/>
                </a:solidFill>
              </a:rPr>
              <a:t>2 </a:t>
            </a:r>
            <a:r>
              <a:rPr lang="en">
                <a:solidFill>
                  <a:srgbClr val="000000"/>
                </a:solidFill>
              </a:rPr>
              <a:t>* F</a:t>
            </a:r>
            <a:r>
              <a:rPr baseline="-25000" lang="en">
                <a:solidFill>
                  <a:srgbClr val="000000"/>
                </a:solidFill>
              </a:rPr>
              <a:t>Hα</a:t>
            </a:r>
            <a:br>
              <a:rPr lang="en">
                <a:solidFill>
                  <a:srgbClr val="000000"/>
                </a:solidFill>
              </a:rPr>
            </a:br>
            <a:endParaRPr>
              <a:solidFill>
                <a:srgbClr val="000000"/>
              </a:solidFill>
            </a:endParaRPr>
          </a:p>
          <a:p>
            <a:pPr indent="0" lvl="0" marL="0" rtl="0" algn="l">
              <a:spcBef>
                <a:spcPts val="0"/>
              </a:spcBef>
              <a:spcAft>
                <a:spcPts val="0"/>
              </a:spcAft>
              <a:buNone/>
            </a:pPr>
            <a:r>
              <a:rPr lang="en">
                <a:solidFill>
                  <a:srgbClr val="000000"/>
                </a:solidFill>
              </a:rPr>
              <a:t>Luminosity → Recombination Rate</a:t>
            </a:r>
            <a:br>
              <a:rPr lang="en">
                <a:solidFill>
                  <a:srgbClr val="000000"/>
                </a:solidFill>
              </a:rPr>
            </a:br>
            <a:r>
              <a:rPr lang="en">
                <a:solidFill>
                  <a:srgbClr val="000000"/>
                </a:solidFill>
              </a:rPr>
              <a:t>Q(H</a:t>
            </a:r>
            <a:r>
              <a:rPr baseline="30000" lang="en">
                <a:solidFill>
                  <a:srgbClr val="000000"/>
                </a:solidFill>
              </a:rPr>
              <a:t>0</a:t>
            </a:r>
            <a:r>
              <a:rPr lang="en">
                <a:solidFill>
                  <a:srgbClr val="000000"/>
                </a:solidFill>
              </a:rPr>
              <a:t>) ∝ L</a:t>
            </a:r>
            <a:r>
              <a:rPr baseline="-25000" lang="en">
                <a:solidFill>
                  <a:srgbClr val="000000"/>
                </a:solidFill>
              </a:rPr>
              <a:t>Hα</a:t>
            </a:r>
            <a:endParaRPr baseline="-25000">
              <a:solidFill>
                <a:srgbClr val="000000"/>
              </a:solidFill>
            </a:endParaRPr>
          </a:p>
          <a:p>
            <a:pPr indent="0" lvl="0" marL="0" rtl="0" algn="l">
              <a:spcBef>
                <a:spcPts val="0"/>
              </a:spcBef>
              <a:spcAft>
                <a:spcPts val="0"/>
              </a:spcAft>
              <a:buNone/>
            </a:pPr>
            <a:r>
              <a:rPr lang="en">
                <a:solidFill>
                  <a:srgbClr val="000000"/>
                </a:solidFill>
              </a:rPr>
              <a:t>Q(H</a:t>
            </a:r>
            <a:r>
              <a:rPr baseline="30000" lang="en">
                <a:solidFill>
                  <a:srgbClr val="000000"/>
                </a:solidFill>
              </a:rPr>
              <a:t>0</a:t>
            </a:r>
            <a:r>
              <a:rPr lang="en">
                <a:solidFill>
                  <a:srgbClr val="000000"/>
                </a:solidFill>
              </a:rPr>
              <a:t>) is the ionizing photon production rate</a:t>
            </a:r>
            <a:br>
              <a:rPr lang="en">
                <a:solidFill>
                  <a:srgbClr val="000000"/>
                </a:solidFill>
              </a:rPr>
            </a:b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Assume Uniform Cone Volume</a:t>
            </a:r>
            <a:br>
              <a:rPr lang="en">
                <a:solidFill>
                  <a:srgbClr val="000000"/>
                </a:solidFill>
              </a:rPr>
            </a:br>
            <a:r>
              <a:rPr lang="en">
                <a:solidFill>
                  <a:srgbClr val="000000"/>
                </a:solidFill>
              </a:rPr>
              <a:t> V ≈ </a:t>
            </a:r>
            <a:r>
              <a:rPr lang="en">
                <a:solidFill>
                  <a:srgbClr val="000000"/>
                </a:solidFill>
              </a:rPr>
              <a:t>⅓ </a:t>
            </a:r>
            <a:r>
              <a:rPr lang="en">
                <a:solidFill>
                  <a:srgbClr val="000000"/>
                </a:solidFill>
              </a:rPr>
              <a:t>R</a:t>
            </a:r>
            <a:r>
              <a:rPr baseline="30000" lang="en">
                <a:solidFill>
                  <a:srgbClr val="000000"/>
                </a:solidFill>
              </a:rPr>
              <a:t>2</a:t>
            </a:r>
            <a:r>
              <a:rPr lang="en">
                <a:solidFill>
                  <a:srgbClr val="000000"/>
                </a:solidFill>
              </a:rPr>
              <a:t>h</a:t>
            </a:r>
            <a:br>
              <a:rPr lang="en">
                <a:solidFill>
                  <a:srgbClr val="000000"/>
                </a:solidFill>
              </a:rPr>
            </a:br>
            <a:r>
              <a:rPr lang="en">
                <a:solidFill>
                  <a:srgbClr val="000000"/>
                </a:solidFill>
              </a:rPr>
              <a:t> </a:t>
            </a:r>
            <a:endParaRPr>
              <a:solidFill>
                <a:srgbClr val="000000"/>
              </a:solidFill>
            </a:endParaRPr>
          </a:p>
          <a:p>
            <a:pPr indent="0" lvl="0" marL="0" rtl="0" algn="l">
              <a:spcBef>
                <a:spcPts val="0"/>
              </a:spcBef>
              <a:spcAft>
                <a:spcPts val="0"/>
              </a:spcAft>
              <a:buNone/>
            </a:pPr>
            <a:r>
              <a:rPr lang="en">
                <a:solidFill>
                  <a:srgbClr val="000000"/>
                </a:solidFill>
              </a:rPr>
              <a:t>Density Estimate</a:t>
            </a:r>
            <a:br>
              <a:rPr lang="en">
                <a:solidFill>
                  <a:srgbClr val="000000"/>
                </a:solidFill>
              </a:rPr>
            </a:br>
            <a:r>
              <a:rPr lang="en">
                <a:solidFill>
                  <a:srgbClr val="000000"/>
                </a:solidFill>
              </a:rPr>
              <a:t>n = N</a:t>
            </a:r>
            <a:r>
              <a:rPr baseline="-25000" lang="en">
                <a:solidFill>
                  <a:srgbClr val="000000"/>
                </a:solidFill>
              </a:rPr>
              <a:t>H</a:t>
            </a:r>
            <a:r>
              <a:rPr lang="en">
                <a:solidFill>
                  <a:srgbClr val="000000"/>
                </a:solidFill>
              </a:rPr>
              <a:t>/V</a:t>
            </a:r>
            <a:endParaRPr>
              <a:solidFill>
                <a:srgbClr val="000000"/>
              </a:solidFill>
            </a:endParaRPr>
          </a:p>
          <a:p>
            <a:pPr indent="0" lvl="0" marL="0" rtl="0" algn="l">
              <a:spcBef>
                <a:spcPts val="0"/>
              </a:spcBef>
              <a:spcAft>
                <a:spcPts val="0"/>
              </a:spcAft>
              <a:buNone/>
            </a:pPr>
            <a:r>
              <a:rPr lang="en">
                <a:solidFill>
                  <a:srgbClr val="000000"/>
                </a:solidFill>
              </a:rPr>
              <a:t>N</a:t>
            </a:r>
            <a:r>
              <a:rPr baseline="-25000" lang="en">
                <a:solidFill>
                  <a:srgbClr val="000000"/>
                </a:solidFill>
              </a:rPr>
              <a:t>H</a:t>
            </a:r>
            <a:r>
              <a:rPr lang="en">
                <a:solidFill>
                  <a:srgbClr val="000000"/>
                </a:solidFill>
              </a:rPr>
              <a:t> is number of </a:t>
            </a:r>
            <a:r>
              <a:rPr lang="en">
                <a:solidFill>
                  <a:srgbClr val="000000"/>
                </a:solidFill>
              </a:rPr>
              <a:t>ionized</a:t>
            </a:r>
            <a:r>
              <a:rPr lang="en">
                <a:solidFill>
                  <a:srgbClr val="000000"/>
                </a:solidFill>
              </a:rPr>
              <a:t> hydrogen atoms</a:t>
            </a:r>
            <a:endParaRPr>
              <a:solidFill>
                <a:srgbClr val="000000"/>
              </a:solidFill>
            </a:endParaRPr>
          </a:p>
        </p:txBody>
      </p:sp>
      <p:cxnSp>
        <p:nvCxnSpPr>
          <p:cNvPr id="387" name="Google Shape;387;p42"/>
          <p:cNvCxnSpPr/>
          <p:nvPr/>
        </p:nvCxnSpPr>
        <p:spPr>
          <a:xfrm>
            <a:off x="2626600" y="1577900"/>
            <a:ext cx="0" cy="257700"/>
          </a:xfrm>
          <a:prstGeom prst="straightConnector1">
            <a:avLst/>
          </a:prstGeom>
          <a:noFill/>
          <a:ln cap="flat" cmpd="sng" w="9525">
            <a:solidFill>
              <a:schemeClr val="dk1"/>
            </a:solidFill>
            <a:prstDash val="solid"/>
            <a:round/>
            <a:headEnd len="med" w="med" type="none"/>
            <a:tailEnd len="med" w="med" type="triangle"/>
          </a:ln>
        </p:spPr>
      </p:cxnSp>
      <p:cxnSp>
        <p:nvCxnSpPr>
          <p:cNvPr id="388" name="Google Shape;388;p42"/>
          <p:cNvCxnSpPr/>
          <p:nvPr/>
        </p:nvCxnSpPr>
        <p:spPr>
          <a:xfrm>
            <a:off x="2626600" y="2839700"/>
            <a:ext cx="0" cy="257700"/>
          </a:xfrm>
          <a:prstGeom prst="straightConnector1">
            <a:avLst/>
          </a:prstGeom>
          <a:noFill/>
          <a:ln cap="flat" cmpd="sng" w="9525">
            <a:solidFill>
              <a:schemeClr val="dk1"/>
            </a:solidFill>
            <a:prstDash val="solid"/>
            <a:round/>
            <a:headEnd len="med" w="med" type="none"/>
            <a:tailEnd len="med" w="med" type="triangle"/>
          </a:ln>
        </p:spPr>
      </p:cxnSp>
      <p:cxnSp>
        <p:nvCxnSpPr>
          <p:cNvPr id="389" name="Google Shape;389;p42"/>
          <p:cNvCxnSpPr/>
          <p:nvPr/>
        </p:nvCxnSpPr>
        <p:spPr>
          <a:xfrm>
            <a:off x="2626600" y="3597200"/>
            <a:ext cx="0" cy="257700"/>
          </a:xfrm>
          <a:prstGeom prst="straightConnector1">
            <a:avLst/>
          </a:prstGeom>
          <a:noFill/>
          <a:ln cap="flat" cmpd="sng" w="9525">
            <a:solidFill>
              <a:schemeClr val="dk1"/>
            </a:solidFill>
            <a:prstDash val="solid"/>
            <a:round/>
            <a:headEnd len="med" w="med" type="none"/>
            <a:tailEnd len="med" w="med" type="triangle"/>
          </a:ln>
        </p:spPr>
      </p:cxnSp>
      <p:sp>
        <p:nvSpPr>
          <p:cNvPr id="390" name="Google Shape;390;p42"/>
          <p:cNvSpPr txBox="1"/>
          <p:nvPr/>
        </p:nvSpPr>
        <p:spPr>
          <a:xfrm>
            <a:off x="4755750" y="3438100"/>
            <a:ext cx="38520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Hanken Grotesk"/>
                <a:ea typeface="Hanken Grotesk"/>
                <a:cs typeface="Hanken Grotesk"/>
                <a:sym typeface="Hanken Grotesk"/>
              </a:rPr>
              <a:t>Assumptions:</a:t>
            </a:r>
            <a:endParaRPr>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rPr lang="en">
                <a:solidFill>
                  <a:schemeClr val="dk1"/>
                </a:solidFill>
                <a:latin typeface="Hanken Grotesk"/>
                <a:ea typeface="Hanken Grotesk"/>
                <a:cs typeface="Hanken Grotesk"/>
                <a:sym typeface="Hanken Grotesk"/>
              </a:rPr>
              <a:t>Assume fully ionized hydrogen (n</a:t>
            </a:r>
            <a:r>
              <a:rPr baseline="-25000" lang="en">
                <a:solidFill>
                  <a:schemeClr val="dk1"/>
                </a:solidFill>
                <a:latin typeface="Hanken Grotesk"/>
                <a:ea typeface="Hanken Grotesk"/>
                <a:cs typeface="Hanken Grotesk"/>
                <a:sym typeface="Hanken Grotesk"/>
              </a:rPr>
              <a:t>e</a:t>
            </a:r>
            <a:r>
              <a:rPr lang="en">
                <a:solidFill>
                  <a:schemeClr val="dk1"/>
                </a:solidFill>
                <a:latin typeface="Hanken Grotesk"/>
                <a:ea typeface="Hanken Grotesk"/>
                <a:cs typeface="Hanken Grotesk"/>
                <a:sym typeface="Hanken Grotesk"/>
              </a:rPr>
              <a:t> </a:t>
            </a:r>
            <a:r>
              <a:rPr lang="en">
                <a:latin typeface="Hanken Grotesk"/>
                <a:ea typeface="Hanken Grotesk"/>
                <a:cs typeface="Hanken Grotesk"/>
                <a:sym typeface="Hanken Grotesk"/>
              </a:rPr>
              <a:t>≈ n</a:t>
            </a:r>
            <a:r>
              <a:rPr baseline="-25000" lang="en">
                <a:latin typeface="Hanken Grotesk"/>
                <a:ea typeface="Hanken Grotesk"/>
                <a:cs typeface="Hanken Grotesk"/>
                <a:sym typeface="Hanken Grotesk"/>
              </a:rPr>
              <a:t>p</a:t>
            </a:r>
            <a:r>
              <a:rPr lang="en">
                <a:latin typeface="Hanken Grotesk"/>
                <a:ea typeface="Hanken Grotesk"/>
                <a:cs typeface="Hanken Grotesk"/>
                <a:sym typeface="Hanken Grotesk"/>
              </a:rPr>
              <a:t>)</a:t>
            </a:r>
            <a:endParaRPr>
              <a:latin typeface="Hanken Grotesk"/>
              <a:ea typeface="Hanken Grotesk"/>
              <a:cs typeface="Hanken Grotesk"/>
              <a:sym typeface="Hanken Grotesk"/>
            </a:endParaRPr>
          </a:p>
          <a:p>
            <a:pPr indent="0" lvl="0" marL="0" rtl="0" algn="l">
              <a:spcBef>
                <a:spcPts val="0"/>
              </a:spcBef>
              <a:spcAft>
                <a:spcPts val="0"/>
              </a:spcAft>
              <a:buNone/>
            </a:pPr>
            <a:r>
              <a:t/>
            </a:r>
            <a:endParaRPr>
              <a:latin typeface="Hanken Grotesk"/>
              <a:ea typeface="Hanken Grotesk"/>
              <a:cs typeface="Hanken Grotesk"/>
              <a:sym typeface="Hanken Grotesk"/>
            </a:endParaRPr>
          </a:p>
          <a:p>
            <a:pPr indent="0" lvl="0" marL="0" rtl="0" algn="l">
              <a:spcBef>
                <a:spcPts val="0"/>
              </a:spcBef>
              <a:spcAft>
                <a:spcPts val="0"/>
              </a:spcAft>
              <a:buNone/>
            </a:pPr>
            <a:r>
              <a:rPr lang="en">
                <a:latin typeface="Hanken Grotesk"/>
                <a:ea typeface="Hanken Grotesk"/>
                <a:cs typeface="Hanken Grotesk"/>
                <a:sym typeface="Hanken Grotesk"/>
              </a:rPr>
              <a:t>ISM is treated as uniformly distributed, but images show that bubbles expand into inhomogenous density</a:t>
            </a:r>
            <a:endParaRPr>
              <a:latin typeface="Hanken Grotesk"/>
              <a:ea typeface="Hanken Grotesk"/>
              <a:cs typeface="Hanken Grotesk"/>
              <a:sym typeface="Hanken Grotesk"/>
            </a:endParaRPr>
          </a:p>
        </p:txBody>
      </p:sp>
      <p:pic>
        <p:nvPicPr>
          <p:cNvPr id="391" name="Google Shape;391;p42" title="Screenshot 1404-05-26 at 22.31.27.png"/>
          <p:cNvPicPr preferRelativeResize="0"/>
          <p:nvPr/>
        </p:nvPicPr>
        <p:blipFill rotWithShape="1">
          <a:blip r:embed="rId3">
            <a:alphaModFix/>
          </a:blip>
          <a:srcRect b="12796" l="3697" r="4542" t="27183"/>
          <a:stretch/>
        </p:blipFill>
        <p:spPr>
          <a:xfrm>
            <a:off x="4572000" y="1210454"/>
            <a:ext cx="4035748" cy="20379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3"/>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Results</a:t>
            </a:r>
            <a:endParaRPr>
              <a:latin typeface="Figtree SemiBold"/>
              <a:ea typeface="Figtree SemiBold"/>
              <a:cs typeface="Figtree SemiBold"/>
              <a:sym typeface="Figtree SemiBold"/>
            </a:endParaRPr>
          </a:p>
        </p:txBody>
      </p:sp>
      <p:pic>
        <p:nvPicPr>
          <p:cNvPr id="397" name="Google Shape;397;p43" title="J0337_power_law_plot.png"/>
          <p:cNvPicPr preferRelativeResize="0"/>
          <p:nvPr/>
        </p:nvPicPr>
        <p:blipFill>
          <a:blip r:embed="rId3">
            <a:alphaModFix/>
          </a:blip>
          <a:stretch>
            <a:fillRect/>
          </a:stretch>
        </p:blipFill>
        <p:spPr>
          <a:xfrm>
            <a:off x="285800" y="1237175"/>
            <a:ext cx="4132124" cy="3099095"/>
          </a:xfrm>
          <a:prstGeom prst="rect">
            <a:avLst/>
          </a:prstGeom>
          <a:noFill/>
          <a:ln>
            <a:noFill/>
          </a:ln>
        </p:spPr>
      </p:pic>
      <p:pic>
        <p:nvPicPr>
          <p:cNvPr id="398" name="Google Shape;398;p43" title="J1418_power_law_plot.png"/>
          <p:cNvPicPr preferRelativeResize="0"/>
          <p:nvPr/>
        </p:nvPicPr>
        <p:blipFill>
          <a:blip r:embed="rId4">
            <a:alphaModFix/>
          </a:blip>
          <a:stretch>
            <a:fillRect/>
          </a:stretch>
        </p:blipFill>
        <p:spPr>
          <a:xfrm>
            <a:off x="4737100" y="1237175"/>
            <a:ext cx="4132126" cy="30990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4"/>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Results</a:t>
            </a:r>
            <a:endParaRPr>
              <a:latin typeface="Figtree SemiBold"/>
              <a:ea typeface="Figtree SemiBold"/>
              <a:cs typeface="Figtree SemiBold"/>
              <a:sym typeface="Figtree SemiBold"/>
            </a:endParaRPr>
          </a:p>
        </p:txBody>
      </p:sp>
      <p:graphicFrame>
        <p:nvGraphicFramePr>
          <p:cNvPr id="404" name="Google Shape;404;p44"/>
          <p:cNvGraphicFramePr/>
          <p:nvPr/>
        </p:nvGraphicFramePr>
        <p:xfrm>
          <a:off x="720000" y="1020750"/>
          <a:ext cx="3000000" cy="3000000"/>
        </p:xfrm>
        <a:graphic>
          <a:graphicData uri="http://schemas.openxmlformats.org/drawingml/2006/table">
            <a:tbl>
              <a:tblPr>
                <a:noFill/>
                <a:tableStyleId>{7CCC2283-7370-41DF-8905-C0B3D47AC89A}</a:tableStyleId>
              </a:tblPr>
              <a:tblGrid>
                <a:gridCol w="1809750"/>
                <a:gridCol w="1809750"/>
              </a:tblGrid>
              <a:tr h="381000">
                <a:tc>
                  <a:txBody>
                    <a:bodyPr/>
                    <a:lstStyle/>
                    <a:p>
                      <a:pPr indent="0" lvl="0" marL="0" rtl="0" algn="l">
                        <a:spcBef>
                          <a:spcPts val="0"/>
                        </a:spcBef>
                        <a:spcAft>
                          <a:spcPts val="0"/>
                        </a:spcAft>
                        <a:buNone/>
                      </a:pPr>
                      <a:r>
                        <a:rPr b="1" lang="en">
                          <a:latin typeface="Hanken Grotesk"/>
                          <a:ea typeface="Hanken Grotesk"/>
                          <a:cs typeface="Hanken Grotesk"/>
                          <a:sym typeface="Hanken Grotesk"/>
                        </a:rPr>
                        <a:t>J1418</a:t>
                      </a:r>
                      <a:endParaRPr b="1">
                        <a:latin typeface="Hanken Grotesk"/>
                        <a:ea typeface="Hanken Grotesk"/>
                        <a:cs typeface="Hanken Grotesk"/>
                        <a:sym typeface="Hanken Grotesk"/>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K</a:t>
                      </a:r>
                      <a:r>
                        <a:rPr baseline="-25000" lang="en">
                          <a:latin typeface="Hanken Grotesk"/>
                          <a:ea typeface="Hanken Grotesk"/>
                          <a:cs typeface="Hanken Grotesk"/>
                          <a:sym typeface="Hanken Grotesk"/>
                        </a:rPr>
                        <a:t>p</a:t>
                      </a:r>
                      <a:endParaRPr baseline="-25000">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Hanken Grotesk"/>
                          <a:ea typeface="Hanken Grotesk"/>
                          <a:cs typeface="Hanken Grotesk"/>
                          <a:sym typeface="Hanken Grotesk"/>
                        </a:rPr>
                        <a:t>L</a:t>
                      </a:r>
                      <a:r>
                        <a:rPr baseline="-25000" lang="en">
                          <a:latin typeface="Hanken Grotesk"/>
                          <a:ea typeface="Hanken Grotesk"/>
                          <a:cs typeface="Hanken Grotesk"/>
                          <a:sym typeface="Hanken Grotesk"/>
                        </a:rPr>
                        <a:t>w</a:t>
                      </a:r>
                      <a:r>
                        <a:rPr lang="en">
                          <a:latin typeface="Hanken Grotesk"/>
                          <a:ea typeface="Hanken Grotesk"/>
                          <a:cs typeface="Hanken Grotesk"/>
                          <a:sym typeface="Hanken Grotesk"/>
                        </a:rPr>
                        <a:t> (erg/s)</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0</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Hanken Grotesk"/>
                          <a:ea typeface="Hanken Grotesk"/>
                          <a:cs typeface="Hanken Grotesk"/>
                          <a:sym typeface="Hanken Grotesk"/>
                        </a:rPr>
                        <a:t>1.65E+41</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1</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Hanken Grotesk"/>
                          <a:ea typeface="Hanken Grotesk"/>
                          <a:cs typeface="Hanken Grotesk"/>
                          <a:sym typeface="Hanken Grotesk"/>
                        </a:rPr>
                        <a:t>2.10E+41</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2</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Hanken Grotesk"/>
                          <a:ea typeface="Hanken Grotesk"/>
                          <a:cs typeface="Hanken Grotesk"/>
                          <a:sym typeface="Hanken Grotesk"/>
                        </a:rPr>
                        <a:t>2.69E+41</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3</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Hanken Grotesk"/>
                          <a:ea typeface="Hanken Grotesk"/>
                          <a:cs typeface="Hanken Grotesk"/>
                          <a:sym typeface="Hanken Grotesk"/>
                        </a:rPr>
                        <a:t>2.69E+41</a:t>
                      </a:r>
                      <a:endParaRPr>
                        <a:latin typeface="Hanken Grotesk"/>
                        <a:ea typeface="Hanken Grotesk"/>
                        <a:cs typeface="Hanken Grotesk"/>
                        <a:sym typeface="Hanken Grotes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405" name="Google Shape;405;p44"/>
          <p:cNvGraphicFramePr/>
          <p:nvPr/>
        </p:nvGraphicFramePr>
        <p:xfrm>
          <a:off x="4811400" y="1020750"/>
          <a:ext cx="3000000" cy="3000000"/>
        </p:xfrm>
        <a:graphic>
          <a:graphicData uri="http://schemas.openxmlformats.org/drawingml/2006/table">
            <a:tbl>
              <a:tblPr>
                <a:noFill/>
                <a:tableStyleId>{7CCC2283-7370-41DF-8905-C0B3D47AC89A}</a:tableStyleId>
              </a:tblPr>
              <a:tblGrid>
                <a:gridCol w="1809750"/>
                <a:gridCol w="1809750"/>
              </a:tblGrid>
              <a:tr h="381000">
                <a:tc>
                  <a:txBody>
                    <a:bodyPr/>
                    <a:lstStyle/>
                    <a:p>
                      <a:pPr indent="0" lvl="0" marL="0" rtl="0" algn="l">
                        <a:spcBef>
                          <a:spcPts val="0"/>
                        </a:spcBef>
                        <a:spcAft>
                          <a:spcPts val="0"/>
                        </a:spcAft>
                        <a:buNone/>
                      </a:pPr>
                      <a:r>
                        <a:rPr b="1" lang="en">
                          <a:latin typeface="Hanken Grotesk"/>
                          <a:ea typeface="Hanken Grotesk"/>
                          <a:cs typeface="Hanken Grotesk"/>
                          <a:sym typeface="Hanken Grotesk"/>
                        </a:rPr>
                        <a:t>J0337</a:t>
                      </a:r>
                      <a:endParaRPr b="1">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K</a:t>
                      </a:r>
                      <a:r>
                        <a:rPr baseline="-25000" lang="en">
                          <a:latin typeface="Hanken Grotesk"/>
                          <a:ea typeface="Hanken Grotesk"/>
                          <a:cs typeface="Hanken Grotesk"/>
                          <a:sym typeface="Hanken Grotesk"/>
                        </a:rPr>
                        <a:t>p</a:t>
                      </a:r>
                      <a:endParaRPr baseline="-25000">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rPr lang="en">
                          <a:latin typeface="Hanken Grotesk"/>
                          <a:ea typeface="Hanken Grotesk"/>
                          <a:cs typeface="Hanken Grotesk"/>
                          <a:sym typeface="Hanken Grotesk"/>
                        </a:rPr>
                        <a:t>L</a:t>
                      </a:r>
                      <a:r>
                        <a:rPr baseline="-25000" lang="en">
                          <a:latin typeface="Hanken Grotesk"/>
                          <a:ea typeface="Hanken Grotesk"/>
                          <a:cs typeface="Hanken Grotesk"/>
                          <a:sym typeface="Hanken Grotesk"/>
                        </a:rPr>
                        <a:t>w</a:t>
                      </a:r>
                      <a:r>
                        <a:rPr lang="en">
                          <a:latin typeface="Hanken Grotesk"/>
                          <a:ea typeface="Hanken Grotesk"/>
                          <a:cs typeface="Hanken Grotesk"/>
                          <a:sym typeface="Hanken Grotesk"/>
                        </a:rPr>
                        <a:t> (erg/s)</a:t>
                      </a:r>
                      <a:endParaRPr>
                        <a:latin typeface="Hanken Grotesk"/>
                        <a:ea typeface="Hanken Grotesk"/>
                        <a:cs typeface="Hanken Grotesk"/>
                        <a:sym typeface="Hanken Grotesk"/>
                      </a:endParaRPr>
                    </a:p>
                  </a:txBody>
                  <a:tcPr marT="91425" marB="91425" marR="91425" marL="91425"/>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0</a:t>
                      </a:r>
                      <a:endParaRPr>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rPr lang="en">
                          <a:latin typeface="Hanken Grotesk"/>
                          <a:ea typeface="Hanken Grotesk"/>
                          <a:cs typeface="Hanken Grotesk"/>
                          <a:sym typeface="Hanken Grotesk"/>
                        </a:rPr>
                        <a:t>1.19E+41</a:t>
                      </a:r>
                      <a:endParaRPr>
                        <a:latin typeface="Hanken Grotesk"/>
                        <a:ea typeface="Hanken Grotesk"/>
                        <a:cs typeface="Hanken Grotesk"/>
                        <a:sym typeface="Hanken Grotesk"/>
                      </a:endParaRPr>
                    </a:p>
                  </a:txBody>
                  <a:tcPr marT="91425" marB="91425" marR="91425" marL="91425"/>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1</a:t>
                      </a:r>
                      <a:endParaRPr>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rPr lang="en">
                          <a:latin typeface="Hanken Grotesk"/>
                          <a:ea typeface="Hanken Grotesk"/>
                          <a:cs typeface="Hanken Grotesk"/>
                          <a:sym typeface="Hanken Grotesk"/>
                        </a:rPr>
                        <a:t>1.51E+41</a:t>
                      </a:r>
                      <a:endParaRPr>
                        <a:latin typeface="Hanken Grotesk"/>
                        <a:ea typeface="Hanken Grotesk"/>
                        <a:cs typeface="Hanken Grotesk"/>
                        <a:sym typeface="Hanken Grotesk"/>
                      </a:endParaRPr>
                    </a:p>
                  </a:txBody>
                  <a:tcPr marT="91425" marB="91425" marR="91425" marL="91425"/>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2</a:t>
                      </a:r>
                      <a:endParaRPr>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rPr lang="en">
                          <a:latin typeface="Hanken Grotesk"/>
                          <a:ea typeface="Hanken Grotesk"/>
                          <a:cs typeface="Hanken Grotesk"/>
                          <a:sym typeface="Hanken Grotesk"/>
                        </a:rPr>
                        <a:t>1.93E+41</a:t>
                      </a:r>
                      <a:endParaRPr>
                        <a:latin typeface="Hanken Grotesk"/>
                        <a:ea typeface="Hanken Grotesk"/>
                        <a:cs typeface="Hanken Grotesk"/>
                        <a:sym typeface="Hanken Grotesk"/>
                      </a:endParaRPr>
                    </a:p>
                  </a:txBody>
                  <a:tcPr marT="91425" marB="91425" marR="91425" marL="91425"/>
                </a:tc>
              </a:tr>
              <a:tr h="381000">
                <a:tc>
                  <a:txBody>
                    <a:bodyPr/>
                    <a:lstStyle/>
                    <a:p>
                      <a:pPr indent="0" lvl="0" marL="0" rtl="0" algn="l">
                        <a:spcBef>
                          <a:spcPts val="0"/>
                        </a:spcBef>
                        <a:spcAft>
                          <a:spcPts val="0"/>
                        </a:spcAft>
                        <a:buNone/>
                      </a:pPr>
                      <a:r>
                        <a:rPr lang="en">
                          <a:latin typeface="Hanken Grotesk"/>
                          <a:ea typeface="Hanken Grotesk"/>
                          <a:cs typeface="Hanken Grotesk"/>
                          <a:sym typeface="Hanken Grotesk"/>
                        </a:rPr>
                        <a:t>3</a:t>
                      </a:r>
                      <a:endParaRPr>
                        <a:latin typeface="Hanken Grotesk"/>
                        <a:ea typeface="Hanken Grotesk"/>
                        <a:cs typeface="Hanken Grotesk"/>
                        <a:sym typeface="Hanken Grotesk"/>
                      </a:endParaRPr>
                    </a:p>
                  </a:txBody>
                  <a:tcPr marT="91425" marB="91425" marR="91425" marL="91425"/>
                </a:tc>
                <a:tc>
                  <a:txBody>
                    <a:bodyPr/>
                    <a:lstStyle/>
                    <a:p>
                      <a:pPr indent="0" lvl="0" marL="0" rtl="0" algn="l">
                        <a:spcBef>
                          <a:spcPts val="0"/>
                        </a:spcBef>
                        <a:spcAft>
                          <a:spcPts val="0"/>
                        </a:spcAft>
                        <a:buNone/>
                      </a:pPr>
                      <a:r>
                        <a:rPr lang="en">
                          <a:latin typeface="Hanken Grotesk"/>
                          <a:ea typeface="Hanken Grotesk"/>
                          <a:cs typeface="Hanken Grotesk"/>
                          <a:sym typeface="Hanken Grotesk"/>
                        </a:rPr>
                        <a:t>1.93E+41</a:t>
                      </a:r>
                      <a:endParaRPr>
                        <a:latin typeface="Hanken Grotesk"/>
                        <a:ea typeface="Hanken Grotesk"/>
                        <a:cs typeface="Hanken Grotesk"/>
                        <a:sym typeface="Hanken Grotesk"/>
                      </a:endParaRPr>
                    </a:p>
                  </a:txBody>
                  <a:tcPr marT="91425" marB="91425" marR="91425" marL="91425"/>
                </a:tc>
              </a:tr>
            </a:tbl>
          </a:graphicData>
        </a:graphic>
      </p:graphicFrame>
      <p:sp>
        <p:nvSpPr>
          <p:cNvPr id="406" name="Google Shape;406;p44"/>
          <p:cNvSpPr txBox="1"/>
          <p:nvPr/>
        </p:nvSpPr>
        <p:spPr>
          <a:xfrm>
            <a:off x="448500" y="3566025"/>
            <a:ext cx="8253900" cy="117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Hanken Grotesk"/>
              <a:buChar char="★"/>
            </a:pPr>
            <a:r>
              <a:rPr lang="en">
                <a:solidFill>
                  <a:schemeClr val="dk1"/>
                </a:solidFill>
                <a:latin typeface="Hanken Grotesk"/>
                <a:ea typeface="Hanken Grotesk"/>
                <a:cs typeface="Hanken Grotesk"/>
                <a:sym typeface="Hanken Grotesk"/>
              </a:rPr>
              <a:t>Core-collapse supernovae (CCSNe) inject ~3*10</a:t>
            </a:r>
            <a:r>
              <a:rPr baseline="30000" lang="en">
                <a:solidFill>
                  <a:schemeClr val="dk1"/>
                </a:solidFill>
                <a:latin typeface="Hanken Grotesk"/>
                <a:ea typeface="Hanken Grotesk"/>
                <a:cs typeface="Hanken Grotesk"/>
                <a:sym typeface="Hanken Grotesk"/>
              </a:rPr>
              <a:t>41</a:t>
            </a:r>
            <a:r>
              <a:rPr lang="en">
                <a:solidFill>
                  <a:schemeClr val="dk1"/>
                </a:solidFill>
                <a:latin typeface="Hanken Grotesk"/>
                <a:ea typeface="Hanken Grotesk"/>
                <a:cs typeface="Hanken Grotesk"/>
                <a:sym typeface="Hanken Grotesk"/>
              </a:rPr>
              <a:t> erg/s of mechanical energy (Peng et al. 2025)</a:t>
            </a:r>
            <a:endParaRPr>
              <a:solidFill>
                <a:schemeClr val="dk1"/>
              </a:solidFill>
              <a:latin typeface="Hanken Grotesk"/>
              <a:ea typeface="Hanken Grotesk"/>
              <a:cs typeface="Hanken Grotesk"/>
              <a:sym typeface="Hanken Grotesk"/>
            </a:endParaRPr>
          </a:p>
          <a:p>
            <a:pPr indent="-317500" lvl="0" marL="457200" rtl="0" algn="l">
              <a:spcBef>
                <a:spcPts val="0"/>
              </a:spcBef>
              <a:spcAft>
                <a:spcPts val="0"/>
              </a:spcAft>
              <a:buClr>
                <a:schemeClr val="dk1"/>
              </a:buClr>
              <a:buSzPts val="1400"/>
              <a:buFont typeface="Hanken Grotesk"/>
              <a:buChar char="★"/>
            </a:pPr>
            <a:r>
              <a:rPr lang="en">
                <a:solidFill>
                  <a:schemeClr val="dk1"/>
                </a:solidFill>
                <a:latin typeface="Hanken Grotesk"/>
                <a:ea typeface="Hanken Grotesk"/>
                <a:cs typeface="Hanken Grotesk"/>
                <a:sym typeface="Hanken Grotesk"/>
              </a:rPr>
              <a:t>Measured superbubble mechanical luminosities correspond to a significant fraction of that energy over Myr timescales</a:t>
            </a:r>
            <a:endParaRPr>
              <a:solidFill>
                <a:schemeClr val="dk1"/>
              </a:solidFill>
              <a:latin typeface="Hanken Grotesk"/>
              <a:ea typeface="Hanken Grotesk"/>
              <a:cs typeface="Hanken Grotesk"/>
              <a:sym typeface="Hanken Grotesk"/>
            </a:endParaRPr>
          </a:p>
          <a:p>
            <a:pPr indent="-317500" lvl="0" marL="457200" rtl="0" algn="l">
              <a:spcBef>
                <a:spcPts val="0"/>
              </a:spcBef>
              <a:spcAft>
                <a:spcPts val="0"/>
              </a:spcAft>
              <a:buClr>
                <a:schemeClr val="dk1"/>
              </a:buClr>
              <a:buSzPts val="1400"/>
              <a:buFont typeface="Hanken Grotesk"/>
              <a:buChar char="★"/>
            </a:pPr>
            <a:r>
              <a:rPr lang="en">
                <a:solidFill>
                  <a:schemeClr val="dk1"/>
                </a:solidFill>
                <a:latin typeface="Hanken Grotesk"/>
                <a:ea typeface="Hanken Grotesk"/>
                <a:cs typeface="Hanken Grotesk"/>
                <a:sym typeface="Hanken Grotesk"/>
              </a:rPr>
              <a:t>Implies that almost all of the injected energy is retained as mechanical expansion of the bubble, with comparatively less lost to radiative cooling</a:t>
            </a:r>
            <a:endParaRPr>
              <a:solidFill>
                <a:schemeClr val="dk1"/>
              </a:solidFill>
              <a:latin typeface="Hanken Grotesk"/>
              <a:ea typeface="Hanken Grotesk"/>
              <a:cs typeface="Hanken Grotesk"/>
              <a:sym typeface="Hanken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Acknowledgements</a:t>
            </a:r>
            <a:endParaRPr>
              <a:latin typeface="Figtree SemiBold"/>
              <a:ea typeface="Figtree SemiBold"/>
              <a:cs typeface="Figtree SemiBold"/>
              <a:sym typeface="Figtree SemiBold"/>
            </a:endParaRPr>
          </a:p>
        </p:txBody>
      </p:sp>
      <p:sp>
        <p:nvSpPr>
          <p:cNvPr id="412" name="Google Shape;412;p45"/>
          <p:cNvSpPr txBox="1"/>
          <p:nvPr>
            <p:ph idx="1" type="body"/>
          </p:nvPr>
        </p:nvSpPr>
        <p:spPr>
          <a:xfrm>
            <a:off x="311700" y="1152475"/>
            <a:ext cx="616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Special thanks to:</a:t>
            </a:r>
            <a:endParaRPr/>
          </a:p>
          <a:p>
            <a:pPr indent="0" lvl="0" marL="0" rtl="0" algn="l">
              <a:spcBef>
                <a:spcPts val="0"/>
              </a:spcBef>
              <a:spcAft>
                <a:spcPts val="0"/>
              </a:spcAft>
              <a:buNone/>
            </a:pPr>
            <a:r>
              <a:rPr lang="en"/>
              <a:t>Dr. Crystal Martin, Faculty Advisor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Zixuan Peng, Graduate Student Mentor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 Sathya Guruswamy, REU Program Director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Katherine Kudla and all my fellow REU students for their consistent help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work was supported by the National Science Foundation through REU grant PHY-2349677.</a:t>
            </a:r>
            <a:endParaRPr/>
          </a:p>
        </p:txBody>
      </p:sp>
      <p:pic>
        <p:nvPicPr>
          <p:cNvPr id="413" name="Google Shape;413;p45"/>
          <p:cNvPicPr preferRelativeResize="0"/>
          <p:nvPr/>
        </p:nvPicPr>
        <p:blipFill>
          <a:blip r:embed="rId3">
            <a:alphaModFix/>
          </a:blip>
          <a:stretch>
            <a:fillRect/>
          </a:stretch>
        </p:blipFill>
        <p:spPr>
          <a:xfrm>
            <a:off x="3900725" y="276775"/>
            <a:ext cx="3007975" cy="2090474"/>
          </a:xfrm>
          <a:prstGeom prst="rect">
            <a:avLst/>
          </a:prstGeom>
          <a:noFill/>
          <a:ln>
            <a:noFill/>
          </a:ln>
        </p:spPr>
      </p:pic>
      <p:pic>
        <p:nvPicPr>
          <p:cNvPr id="414" name="Google Shape;414;p45"/>
          <p:cNvPicPr preferRelativeResize="0"/>
          <p:nvPr/>
        </p:nvPicPr>
        <p:blipFill>
          <a:blip r:embed="rId4">
            <a:alphaModFix/>
          </a:blip>
          <a:stretch>
            <a:fillRect/>
          </a:stretch>
        </p:blipFill>
        <p:spPr>
          <a:xfrm>
            <a:off x="6347574" y="2367225"/>
            <a:ext cx="2356951" cy="1570900"/>
          </a:xfrm>
          <a:prstGeom prst="rect">
            <a:avLst/>
          </a:prstGeom>
          <a:noFill/>
          <a:ln>
            <a:noFill/>
          </a:ln>
        </p:spPr>
      </p:pic>
      <p:pic>
        <p:nvPicPr>
          <p:cNvPr id="415" name="Google Shape;415;p45"/>
          <p:cNvPicPr preferRelativeResize="0"/>
          <p:nvPr/>
        </p:nvPicPr>
        <p:blipFill>
          <a:blip r:embed="rId5">
            <a:alphaModFix/>
          </a:blip>
          <a:stretch>
            <a:fillRect/>
          </a:stretch>
        </p:blipFill>
        <p:spPr>
          <a:xfrm>
            <a:off x="6581950" y="490088"/>
            <a:ext cx="1888200" cy="1663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32"/>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Superbubbles and Superwinds</a:t>
            </a:r>
            <a:endParaRPr>
              <a:latin typeface="Figtree SemiBold"/>
              <a:ea typeface="Figtree SemiBold"/>
              <a:cs typeface="Figtree SemiBold"/>
              <a:sym typeface="Figtree SemiBold"/>
            </a:endParaRPr>
          </a:p>
        </p:txBody>
      </p:sp>
      <p:pic>
        <p:nvPicPr>
          <p:cNvPr id="295" name="Google Shape;295;p32"/>
          <p:cNvPicPr preferRelativeResize="0"/>
          <p:nvPr/>
        </p:nvPicPr>
        <p:blipFill>
          <a:blip r:embed="rId3">
            <a:alphaModFix/>
          </a:blip>
          <a:stretch>
            <a:fillRect/>
          </a:stretch>
        </p:blipFill>
        <p:spPr>
          <a:xfrm>
            <a:off x="288825" y="1017749"/>
            <a:ext cx="5580775" cy="2656225"/>
          </a:xfrm>
          <a:prstGeom prst="rect">
            <a:avLst/>
          </a:prstGeom>
          <a:noFill/>
          <a:ln>
            <a:noFill/>
          </a:ln>
        </p:spPr>
      </p:pic>
      <p:sp>
        <p:nvSpPr>
          <p:cNvPr id="296" name="Google Shape;296;p32"/>
          <p:cNvSpPr txBox="1"/>
          <p:nvPr/>
        </p:nvSpPr>
        <p:spPr>
          <a:xfrm>
            <a:off x="288825" y="3617700"/>
            <a:ext cx="1933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Hanken Grotesk"/>
                <a:ea typeface="Hanken Grotesk"/>
                <a:cs typeface="Hanken Grotesk"/>
                <a:sym typeface="Hanken Grotesk"/>
              </a:rPr>
              <a:t>Figure 1 in Orr et al. 2022</a:t>
            </a:r>
            <a:endParaRPr sz="1100">
              <a:solidFill>
                <a:schemeClr val="dk1"/>
              </a:solidFill>
              <a:latin typeface="Hanken Grotesk"/>
              <a:ea typeface="Hanken Grotesk"/>
              <a:cs typeface="Hanken Grotesk"/>
              <a:sym typeface="Hanken Grotesk"/>
            </a:endParaRPr>
          </a:p>
        </p:txBody>
      </p:sp>
      <p:pic>
        <p:nvPicPr>
          <p:cNvPr id="297" name="Google Shape;297;p32"/>
          <p:cNvPicPr preferRelativeResize="0"/>
          <p:nvPr/>
        </p:nvPicPr>
        <p:blipFill>
          <a:blip r:embed="rId4">
            <a:alphaModFix/>
          </a:blip>
          <a:stretch>
            <a:fillRect/>
          </a:stretch>
        </p:blipFill>
        <p:spPr>
          <a:xfrm>
            <a:off x="6074300" y="1073988"/>
            <a:ext cx="2762450" cy="2543700"/>
          </a:xfrm>
          <a:prstGeom prst="rect">
            <a:avLst/>
          </a:prstGeom>
          <a:noFill/>
          <a:ln>
            <a:noFill/>
          </a:ln>
        </p:spPr>
      </p:pic>
      <p:sp>
        <p:nvSpPr>
          <p:cNvPr id="298" name="Google Shape;298;p32"/>
          <p:cNvSpPr txBox="1"/>
          <p:nvPr/>
        </p:nvSpPr>
        <p:spPr>
          <a:xfrm>
            <a:off x="7936450" y="3617700"/>
            <a:ext cx="900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000000"/>
                </a:solidFill>
                <a:latin typeface="Hanken Grotesk"/>
                <a:ea typeface="Hanken Grotesk"/>
                <a:cs typeface="Hanken Grotesk"/>
                <a:sym typeface="Hanken Grotesk"/>
              </a:rPr>
              <a:t>Wikipedia</a:t>
            </a:r>
            <a:endParaRPr sz="1100">
              <a:solidFill>
                <a:srgbClr val="000000"/>
              </a:solidFill>
              <a:latin typeface="Hanken Grotesk"/>
              <a:ea typeface="Hanken Grotesk"/>
              <a:cs typeface="Hanken Grotesk"/>
              <a:sym typeface="Hanken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3"/>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Outflows vs Winds Spectroscopically</a:t>
            </a:r>
            <a:endParaRPr>
              <a:latin typeface="Figtree SemiBold"/>
              <a:ea typeface="Figtree SemiBold"/>
              <a:cs typeface="Figtree SemiBold"/>
              <a:sym typeface="Figtree SemiBold"/>
            </a:endParaRPr>
          </a:p>
        </p:txBody>
      </p:sp>
      <p:sp>
        <p:nvSpPr>
          <p:cNvPr id="304" name="Google Shape;304;p33"/>
          <p:cNvSpPr txBox="1"/>
          <p:nvPr/>
        </p:nvSpPr>
        <p:spPr>
          <a:xfrm>
            <a:off x="7752275" y="4534350"/>
            <a:ext cx="1753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Hanken Grotesk"/>
                <a:ea typeface="Hanken Grotesk"/>
                <a:cs typeface="Hanken Grotesk"/>
                <a:sym typeface="Hanken Grotesk"/>
              </a:rPr>
              <a:t>Peng et al. 2025</a:t>
            </a:r>
            <a:endParaRPr sz="1100">
              <a:solidFill>
                <a:schemeClr val="dk1"/>
              </a:solidFill>
              <a:latin typeface="Hanken Grotesk"/>
              <a:ea typeface="Hanken Grotesk"/>
              <a:cs typeface="Hanken Grotesk"/>
              <a:sym typeface="Hanken Grotesk"/>
            </a:endParaRPr>
          </a:p>
        </p:txBody>
      </p:sp>
      <p:pic>
        <p:nvPicPr>
          <p:cNvPr id="305" name="Google Shape;305;p33"/>
          <p:cNvPicPr preferRelativeResize="0"/>
          <p:nvPr/>
        </p:nvPicPr>
        <p:blipFill>
          <a:blip r:embed="rId3">
            <a:alphaModFix/>
          </a:blip>
          <a:stretch>
            <a:fillRect/>
          </a:stretch>
        </p:blipFill>
        <p:spPr>
          <a:xfrm>
            <a:off x="323075" y="945000"/>
            <a:ext cx="3429000" cy="3943350"/>
          </a:xfrm>
          <a:prstGeom prst="rect">
            <a:avLst/>
          </a:prstGeom>
          <a:noFill/>
          <a:ln>
            <a:noFill/>
          </a:ln>
        </p:spPr>
      </p:pic>
      <p:pic>
        <p:nvPicPr>
          <p:cNvPr id="306" name="Google Shape;306;p33"/>
          <p:cNvPicPr preferRelativeResize="0"/>
          <p:nvPr/>
        </p:nvPicPr>
        <p:blipFill>
          <a:blip r:embed="rId4">
            <a:alphaModFix/>
          </a:blip>
          <a:stretch>
            <a:fillRect/>
          </a:stretch>
        </p:blipFill>
        <p:spPr>
          <a:xfrm>
            <a:off x="4014647" y="1016225"/>
            <a:ext cx="4875399" cy="3111050"/>
          </a:xfrm>
          <a:prstGeom prst="rect">
            <a:avLst/>
          </a:prstGeom>
          <a:noFill/>
          <a:ln>
            <a:noFill/>
          </a:ln>
        </p:spPr>
      </p:pic>
      <p:sp>
        <p:nvSpPr>
          <p:cNvPr id="307" name="Google Shape;307;p33"/>
          <p:cNvSpPr txBox="1"/>
          <p:nvPr/>
        </p:nvSpPr>
        <p:spPr>
          <a:xfrm>
            <a:off x="3752075" y="4166575"/>
            <a:ext cx="50436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latin typeface="Hanken Grotesk"/>
                <a:ea typeface="Hanken Grotesk"/>
                <a:cs typeface="Hanken Grotesk"/>
                <a:sym typeface="Hanken Grotesk"/>
              </a:rPr>
              <a:t>Broad vs. Very Broad Components</a:t>
            </a:r>
            <a:endParaRPr sz="2300">
              <a:solidFill>
                <a:schemeClr val="dk1"/>
              </a:solidFill>
              <a:latin typeface="Hanken Grotesk"/>
              <a:ea typeface="Hanken Grotesk"/>
              <a:cs typeface="Hanken Grotesk"/>
              <a:sym typeface="Hanken Grotes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latin typeface="Figtree SemiBold"/>
                <a:ea typeface="Figtree SemiBold"/>
                <a:cs typeface="Figtree SemiBold"/>
                <a:sym typeface="Figtree SemiBold"/>
              </a:rPr>
              <a:t>Shells with Higher Spatial Resolution</a:t>
            </a:r>
            <a:endParaRPr>
              <a:latin typeface="Figtree SemiBold"/>
              <a:ea typeface="Figtree SemiBold"/>
              <a:cs typeface="Figtree SemiBold"/>
              <a:sym typeface="Figtree SemiBold"/>
            </a:endParaRPr>
          </a:p>
        </p:txBody>
      </p:sp>
      <p:pic>
        <p:nvPicPr>
          <p:cNvPr id="313" name="Google Shape;313;p34"/>
          <p:cNvPicPr preferRelativeResize="0"/>
          <p:nvPr/>
        </p:nvPicPr>
        <p:blipFill rotWithShape="1">
          <a:blip r:embed="rId3">
            <a:alphaModFix/>
          </a:blip>
          <a:srcRect b="0" l="0" r="52969" t="0"/>
          <a:stretch/>
        </p:blipFill>
        <p:spPr>
          <a:xfrm>
            <a:off x="2602875" y="1017725"/>
            <a:ext cx="3775417" cy="3750924"/>
          </a:xfrm>
          <a:prstGeom prst="rect">
            <a:avLst/>
          </a:prstGeom>
          <a:noFill/>
          <a:ln>
            <a:noFill/>
          </a:ln>
        </p:spPr>
      </p:pic>
      <p:sp>
        <p:nvSpPr>
          <p:cNvPr id="314" name="Google Shape;314;p34"/>
          <p:cNvSpPr txBox="1"/>
          <p:nvPr/>
        </p:nvSpPr>
        <p:spPr>
          <a:xfrm>
            <a:off x="227475" y="2084513"/>
            <a:ext cx="2375400" cy="15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Keck: Red slit</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Region of line profile</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1.25 by 20 arcseconds</a:t>
            </a:r>
            <a:endParaRPr sz="1800">
              <a:solidFill>
                <a:schemeClr val="dk1"/>
              </a:solidFill>
              <a:latin typeface="Hanken Grotesk"/>
              <a:ea typeface="Hanken Grotesk"/>
              <a:cs typeface="Hanken Grotesk"/>
              <a:sym typeface="Hanken Grotesk"/>
            </a:endParaRPr>
          </a:p>
        </p:txBody>
      </p:sp>
      <p:sp>
        <p:nvSpPr>
          <p:cNvPr id="315" name="Google Shape;315;p34"/>
          <p:cNvSpPr txBox="1"/>
          <p:nvPr/>
        </p:nvSpPr>
        <p:spPr>
          <a:xfrm>
            <a:off x="6511750" y="1690925"/>
            <a:ext cx="2375400" cy="15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Hubble Space Telescope (HST):  Full image</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Using images to see morphological evidence</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t/>
            </a:r>
            <a:endParaRPr sz="1800">
              <a:solidFill>
                <a:schemeClr val="dk1"/>
              </a:solidFill>
              <a:latin typeface="Hanken Grotesk"/>
              <a:ea typeface="Hanken Grotesk"/>
              <a:cs typeface="Hanken Grotesk"/>
              <a:sym typeface="Hanken Grotesk"/>
            </a:endParaRPr>
          </a:p>
          <a:p>
            <a:pPr indent="0" lvl="0" marL="0" rtl="0" algn="l">
              <a:spcBef>
                <a:spcPts val="0"/>
              </a:spcBef>
              <a:spcAft>
                <a:spcPts val="0"/>
              </a:spcAft>
              <a:buNone/>
            </a:pPr>
            <a:r>
              <a:rPr lang="en" sz="1800">
                <a:solidFill>
                  <a:schemeClr val="dk1"/>
                </a:solidFill>
                <a:latin typeface="Hanken Grotesk"/>
                <a:ea typeface="Hanken Grotesk"/>
                <a:cs typeface="Hanken Grotesk"/>
                <a:sym typeface="Hanken Grotesk"/>
              </a:rPr>
              <a:t>0.05 arcsecond resolution</a:t>
            </a:r>
            <a:endParaRPr sz="1800">
              <a:solidFill>
                <a:schemeClr val="dk1"/>
              </a:solidFill>
              <a:latin typeface="Hanken Grotesk"/>
              <a:ea typeface="Hanken Grotesk"/>
              <a:cs typeface="Hanken Grotesk"/>
              <a:sym typeface="Hanken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5"/>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Creating Emission Line Images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Creating</a:t>
            </a:r>
            <a:r>
              <a:rPr lang="en">
                <a:latin typeface="Figtree SemiBold"/>
                <a:ea typeface="Figtree SemiBold"/>
                <a:cs typeface="Figtree SemiBold"/>
                <a:sym typeface="Figtree SemiBold"/>
              </a:rPr>
              <a:t> Emission Line Images</a:t>
            </a:r>
            <a:endParaRPr>
              <a:latin typeface="Figtree SemiBold"/>
              <a:ea typeface="Figtree SemiBold"/>
              <a:cs typeface="Figtree SemiBold"/>
              <a:sym typeface="Figtree SemiBold"/>
            </a:endParaRPr>
          </a:p>
        </p:txBody>
      </p:sp>
      <p:sp>
        <p:nvSpPr>
          <p:cNvPr id="326" name="Google Shape;326;p36"/>
          <p:cNvSpPr txBox="1"/>
          <p:nvPr>
            <p:ph idx="3" type="subTitle"/>
          </p:nvPr>
        </p:nvSpPr>
        <p:spPr>
          <a:xfrm>
            <a:off x="720000" y="1451250"/>
            <a:ext cx="3772800" cy="36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Figtree"/>
                <a:ea typeface="Figtree"/>
                <a:cs typeface="Figtree"/>
                <a:sym typeface="Figtree"/>
              </a:rPr>
              <a:t>Throughput Graphs</a:t>
            </a:r>
            <a:endParaRPr>
              <a:latin typeface="Figtree"/>
              <a:ea typeface="Figtree"/>
              <a:cs typeface="Figtree"/>
              <a:sym typeface="Figtree"/>
            </a:endParaRPr>
          </a:p>
        </p:txBody>
      </p:sp>
      <p:pic>
        <p:nvPicPr>
          <p:cNvPr id="327" name="Google Shape;327;p36"/>
          <p:cNvPicPr preferRelativeResize="0"/>
          <p:nvPr/>
        </p:nvPicPr>
        <p:blipFill rotWithShape="1">
          <a:blip r:embed="rId3">
            <a:alphaModFix/>
          </a:blip>
          <a:srcRect b="0" l="0" r="4961" t="6933"/>
          <a:stretch/>
        </p:blipFill>
        <p:spPr>
          <a:xfrm>
            <a:off x="960207" y="1812750"/>
            <a:ext cx="3070219" cy="2251037"/>
          </a:xfrm>
          <a:prstGeom prst="rect">
            <a:avLst/>
          </a:prstGeom>
          <a:noFill/>
          <a:ln>
            <a:noFill/>
          </a:ln>
        </p:spPr>
      </p:pic>
      <p:sp>
        <p:nvSpPr>
          <p:cNvPr id="328" name="Google Shape;328;p36"/>
          <p:cNvSpPr txBox="1"/>
          <p:nvPr/>
        </p:nvSpPr>
        <p:spPr>
          <a:xfrm>
            <a:off x="2503388" y="4209698"/>
            <a:ext cx="798300" cy="221700"/>
          </a:xfrm>
          <a:prstGeom prst="rect">
            <a:avLst/>
          </a:prstGeom>
          <a:noFill/>
          <a:ln>
            <a:noFill/>
          </a:ln>
        </p:spPr>
        <p:txBody>
          <a:bodyPr anchorCtr="0" anchor="t" bIns="62425" lIns="62425" spcFirstLastPara="1" rIns="62425" wrap="square" tIns="62425">
            <a:noAutofit/>
          </a:bodyPr>
          <a:lstStyle/>
          <a:p>
            <a:pPr indent="0" lvl="0" marL="0" rtl="0" algn="l">
              <a:spcBef>
                <a:spcPts val="0"/>
              </a:spcBef>
              <a:spcAft>
                <a:spcPts val="0"/>
              </a:spcAft>
              <a:buNone/>
            </a:pPr>
            <a:r>
              <a:t/>
            </a:r>
            <a:endParaRPr sz="1229">
              <a:solidFill>
                <a:schemeClr val="dk1"/>
              </a:solidFill>
              <a:latin typeface="Open Sans"/>
              <a:ea typeface="Open Sans"/>
              <a:cs typeface="Open Sans"/>
              <a:sym typeface="Open Sans"/>
            </a:endParaRPr>
          </a:p>
        </p:txBody>
      </p:sp>
      <p:sp>
        <p:nvSpPr>
          <p:cNvPr id="329" name="Google Shape;329;p36"/>
          <p:cNvSpPr txBox="1"/>
          <p:nvPr/>
        </p:nvSpPr>
        <p:spPr>
          <a:xfrm>
            <a:off x="1941815" y="4243509"/>
            <a:ext cx="2472000" cy="3153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t/>
            </a:r>
            <a:endParaRPr sz="1229">
              <a:solidFill>
                <a:schemeClr val="dk1"/>
              </a:solidFill>
              <a:latin typeface="Open Sans"/>
              <a:ea typeface="Open Sans"/>
              <a:cs typeface="Open Sans"/>
              <a:sym typeface="Open Sans"/>
            </a:endParaRPr>
          </a:p>
        </p:txBody>
      </p:sp>
      <p:sp>
        <p:nvSpPr>
          <p:cNvPr id="330" name="Google Shape;330;p36"/>
          <p:cNvSpPr txBox="1"/>
          <p:nvPr/>
        </p:nvSpPr>
        <p:spPr>
          <a:xfrm>
            <a:off x="2017790" y="3928193"/>
            <a:ext cx="1177200" cy="3153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rPr lang="en" sz="1229">
                <a:solidFill>
                  <a:schemeClr val="dk1"/>
                </a:solidFill>
                <a:latin typeface="Hanken Grotesk"/>
                <a:ea typeface="Hanken Grotesk"/>
                <a:cs typeface="Hanken Grotesk"/>
                <a:sym typeface="Hanken Grotesk"/>
              </a:rPr>
              <a:t>Wavelength Å</a:t>
            </a:r>
            <a:endParaRPr sz="1229">
              <a:solidFill>
                <a:schemeClr val="dk1"/>
              </a:solidFill>
              <a:latin typeface="Hanken Grotesk"/>
              <a:ea typeface="Hanken Grotesk"/>
              <a:cs typeface="Hanken Grotesk"/>
              <a:sym typeface="Hanken Grotesk"/>
            </a:endParaRPr>
          </a:p>
        </p:txBody>
      </p:sp>
      <p:sp>
        <p:nvSpPr>
          <p:cNvPr id="331" name="Google Shape;331;p36"/>
          <p:cNvSpPr txBox="1"/>
          <p:nvPr/>
        </p:nvSpPr>
        <p:spPr>
          <a:xfrm>
            <a:off x="265023" y="2136351"/>
            <a:ext cx="1254000" cy="485100"/>
          </a:xfrm>
          <a:prstGeom prst="rect">
            <a:avLst/>
          </a:prstGeom>
          <a:noFill/>
          <a:ln>
            <a:noFill/>
          </a:ln>
        </p:spPr>
        <p:txBody>
          <a:bodyPr anchorCtr="0" anchor="t" bIns="62425" lIns="62425" spcFirstLastPara="1" rIns="62425" wrap="square" tIns="62425">
            <a:noAutofit/>
          </a:bodyPr>
          <a:lstStyle/>
          <a:p>
            <a:pPr indent="0" lvl="0" marL="0" rtl="0" algn="l">
              <a:spcBef>
                <a:spcPts val="0"/>
              </a:spcBef>
              <a:spcAft>
                <a:spcPts val="0"/>
              </a:spcAft>
              <a:buNone/>
            </a:pPr>
            <a:r>
              <a:rPr lang="en" sz="1229">
                <a:solidFill>
                  <a:schemeClr val="dk1"/>
                </a:solidFill>
                <a:latin typeface="Hanken Grotesk"/>
                <a:ea typeface="Hanken Grotesk"/>
                <a:cs typeface="Hanken Grotesk"/>
                <a:sym typeface="Hanken Grotesk"/>
              </a:rPr>
              <a:t>Filter Throughput</a:t>
            </a:r>
            <a:endParaRPr sz="1229">
              <a:solidFill>
                <a:schemeClr val="dk1"/>
              </a:solidFill>
              <a:latin typeface="Hanken Grotesk"/>
              <a:ea typeface="Hanken Grotesk"/>
              <a:cs typeface="Hanken Grotesk"/>
              <a:sym typeface="Hanken Grotesk"/>
            </a:endParaRPr>
          </a:p>
        </p:txBody>
      </p:sp>
      <p:pic>
        <p:nvPicPr>
          <p:cNvPr id="332" name="Google Shape;332;p36"/>
          <p:cNvPicPr preferRelativeResize="0"/>
          <p:nvPr/>
        </p:nvPicPr>
        <p:blipFill rotWithShape="1">
          <a:blip r:embed="rId4">
            <a:alphaModFix/>
          </a:blip>
          <a:srcRect b="9918" l="5870" r="6510" t="30151"/>
          <a:stretch/>
        </p:blipFill>
        <p:spPr>
          <a:xfrm>
            <a:off x="4651275" y="1812750"/>
            <a:ext cx="3944350" cy="2396950"/>
          </a:xfrm>
          <a:prstGeom prst="rect">
            <a:avLst/>
          </a:prstGeom>
          <a:noFill/>
          <a:ln>
            <a:noFill/>
          </a:ln>
        </p:spPr>
      </p:pic>
      <p:sp>
        <p:nvSpPr>
          <p:cNvPr id="333" name="Google Shape;333;p36"/>
          <p:cNvSpPr txBox="1"/>
          <p:nvPr>
            <p:ph idx="4" type="subTitle"/>
          </p:nvPr>
        </p:nvSpPr>
        <p:spPr>
          <a:xfrm>
            <a:off x="4651268" y="1451250"/>
            <a:ext cx="3772800" cy="36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Figtree"/>
                <a:ea typeface="Figtree"/>
                <a:cs typeface="Figtree"/>
                <a:sym typeface="Figtree"/>
              </a:rPr>
              <a:t>Alignment</a:t>
            </a:r>
            <a:endParaRPr>
              <a:latin typeface="Figtree"/>
              <a:ea typeface="Figtree"/>
              <a:cs typeface="Figtree"/>
              <a:sym typeface="Figtre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Figtree SemiBold"/>
                <a:ea typeface="Figtree SemiBold"/>
                <a:cs typeface="Figtree SemiBold"/>
                <a:sym typeface="Figtree SemiBold"/>
              </a:rPr>
              <a:t>Creating</a:t>
            </a:r>
            <a:r>
              <a:rPr lang="en">
                <a:latin typeface="Figtree SemiBold"/>
                <a:ea typeface="Figtree SemiBold"/>
                <a:cs typeface="Figtree SemiBold"/>
                <a:sym typeface="Figtree SemiBold"/>
              </a:rPr>
              <a:t> Emission Line Images</a:t>
            </a:r>
            <a:endParaRPr>
              <a:latin typeface="Figtree SemiBold"/>
              <a:ea typeface="Figtree SemiBold"/>
              <a:cs typeface="Figtree SemiBold"/>
              <a:sym typeface="Figtree SemiBold"/>
            </a:endParaRPr>
          </a:p>
        </p:txBody>
      </p:sp>
      <p:sp>
        <p:nvSpPr>
          <p:cNvPr id="339" name="Google Shape;339;p37"/>
          <p:cNvSpPr txBox="1"/>
          <p:nvPr>
            <p:ph idx="3" type="subTitle"/>
          </p:nvPr>
        </p:nvSpPr>
        <p:spPr>
          <a:xfrm>
            <a:off x="720000" y="1234488"/>
            <a:ext cx="3772800" cy="361500"/>
          </a:xfrm>
          <a:prstGeom prst="rect">
            <a:avLst/>
          </a:prstGeom>
        </p:spPr>
        <p:txBody>
          <a:bodyPr anchorCtr="0" anchor="b" bIns="62375" lIns="62375" spcFirstLastPara="1" rIns="62375" wrap="square" tIns="62375">
            <a:noAutofit/>
          </a:bodyPr>
          <a:lstStyle/>
          <a:p>
            <a:pPr indent="0" lvl="0" marL="0" rtl="0" algn="l">
              <a:lnSpc>
                <a:spcPct val="100000"/>
              </a:lnSpc>
              <a:spcBef>
                <a:spcPts val="0"/>
              </a:spcBef>
              <a:spcAft>
                <a:spcPts val="0"/>
              </a:spcAft>
              <a:buNone/>
            </a:pPr>
            <a:r>
              <a:rPr lang="en">
                <a:solidFill>
                  <a:srgbClr val="000000"/>
                </a:solidFill>
                <a:latin typeface="Figtree"/>
                <a:ea typeface="Figtree"/>
                <a:cs typeface="Figtree"/>
                <a:sym typeface="Figtree"/>
              </a:rPr>
              <a:t>Subtraction</a:t>
            </a:r>
            <a:endParaRPr>
              <a:latin typeface="Figtree"/>
              <a:ea typeface="Figtree"/>
              <a:cs typeface="Figtree"/>
              <a:sym typeface="Figtree"/>
            </a:endParaRPr>
          </a:p>
        </p:txBody>
      </p:sp>
      <p:pic>
        <p:nvPicPr>
          <p:cNvPr id="340" name="Google Shape;340;p37" title="Screenshot 1404-04-16 at 17.09.03.png"/>
          <p:cNvPicPr preferRelativeResize="0"/>
          <p:nvPr/>
        </p:nvPicPr>
        <p:blipFill rotWithShape="1">
          <a:blip r:embed="rId3">
            <a:alphaModFix/>
          </a:blip>
          <a:srcRect b="5073" l="3339" r="3367" t="29716"/>
          <a:stretch/>
        </p:blipFill>
        <p:spPr>
          <a:xfrm>
            <a:off x="608121" y="2073400"/>
            <a:ext cx="3352517" cy="2418121"/>
          </a:xfrm>
          <a:prstGeom prst="rect">
            <a:avLst/>
          </a:prstGeom>
          <a:noFill/>
          <a:ln>
            <a:noFill/>
          </a:ln>
        </p:spPr>
      </p:pic>
      <p:sp>
        <p:nvSpPr>
          <p:cNvPr id="341" name="Google Shape;341;p37"/>
          <p:cNvSpPr txBox="1"/>
          <p:nvPr/>
        </p:nvSpPr>
        <p:spPr>
          <a:xfrm>
            <a:off x="2279702" y="4491532"/>
            <a:ext cx="1671600" cy="315000"/>
          </a:xfrm>
          <a:prstGeom prst="rect">
            <a:avLst/>
          </a:prstGeom>
          <a:noFill/>
          <a:ln>
            <a:noFill/>
          </a:ln>
        </p:spPr>
        <p:txBody>
          <a:bodyPr anchorCtr="0" anchor="t" bIns="62375" lIns="62375" spcFirstLastPara="1" rIns="62375" wrap="square" tIns="62375">
            <a:spAutoFit/>
          </a:bodyPr>
          <a:lstStyle/>
          <a:p>
            <a:pPr indent="0" lvl="0" marL="0" rtl="0" algn="l">
              <a:lnSpc>
                <a:spcPct val="115000"/>
              </a:lnSpc>
              <a:spcBef>
                <a:spcPts val="0"/>
              </a:spcBef>
              <a:spcAft>
                <a:spcPts val="819"/>
              </a:spcAft>
              <a:buNone/>
            </a:pPr>
            <a:r>
              <a:rPr lang="en" sz="1228">
                <a:solidFill>
                  <a:schemeClr val="dk1"/>
                </a:solidFill>
                <a:latin typeface="Hanken Grotesk"/>
                <a:ea typeface="Hanken Grotesk"/>
                <a:cs typeface="Hanken Grotesk"/>
                <a:sym typeface="Hanken Grotesk"/>
              </a:rPr>
              <a:t>1.82 scaling factor</a:t>
            </a:r>
            <a:endParaRPr sz="1228">
              <a:solidFill>
                <a:schemeClr val="dk1"/>
              </a:solidFill>
              <a:latin typeface="Hanken Grotesk"/>
              <a:ea typeface="Hanken Grotesk"/>
              <a:cs typeface="Hanken Grotesk"/>
              <a:sym typeface="Hanken Grotesk"/>
            </a:endParaRPr>
          </a:p>
        </p:txBody>
      </p:sp>
      <p:sp>
        <p:nvSpPr>
          <p:cNvPr id="342" name="Google Shape;342;p37"/>
          <p:cNvSpPr txBox="1"/>
          <p:nvPr/>
        </p:nvSpPr>
        <p:spPr>
          <a:xfrm>
            <a:off x="720013" y="1611025"/>
            <a:ext cx="3128700" cy="361500"/>
          </a:xfrm>
          <a:prstGeom prst="rect">
            <a:avLst/>
          </a:prstGeom>
          <a:noFill/>
          <a:ln>
            <a:noFill/>
          </a:ln>
        </p:spPr>
        <p:txBody>
          <a:bodyPr anchorCtr="0" anchor="t" bIns="62375" lIns="62375" spcFirstLastPara="1" rIns="62375" wrap="square" tIns="62375">
            <a:noAutofit/>
          </a:bodyPr>
          <a:lstStyle/>
          <a:p>
            <a:pPr indent="0" lvl="0" marL="0" rtl="0" algn="l">
              <a:spcBef>
                <a:spcPts val="0"/>
              </a:spcBef>
              <a:spcAft>
                <a:spcPts val="0"/>
              </a:spcAft>
              <a:buNone/>
            </a:pPr>
            <a:r>
              <a:rPr lang="en" sz="1200">
                <a:solidFill>
                  <a:schemeClr val="dk1"/>
                </a:solidFill>
                <a:latin typeface="Hanken Grotesk"/>
                <a:ea typeface="Hanken Grotesk"/>
                <a:cs typeface="Hanken Grotesk"/>
                <a:sym typeface="Hanken Grotesk"/>
              </a:rPr>
              <a:t>DIFF image = ON - scale factor * OFF</a:t>
            </a:r>
            <a:endParaRPr sz="1200">
              <a:solidFill>
                <a:schemeClr val="dk1"/>
              </a:solidFill>
              <a:latin typeface="Hanken Grotesk"/>
              <a:ea typeface="Hanken Grotesk"/>
              <a:cs typeface="Hanken Grotesk"/>
              <a:sym typeface="Hanken Grotesk"/>
            </a:endParaRPr>
          </a:p>
        </p:txBody>
      </p:sp>
      <p:pic>
        <p:nvPicPr>
          <p:cNvPr id="343" name="Google Shape;343;p37" title="Screenshot 1404-04-31 at 10.30.56.png"/>
          <p:cNvPicPr preferRelativeResize="0"/>
          <p:nvPr/>
        </p:nvPicPr>
        <p:blipFill rotWithShape="1">
          <a:blip r:embed="rId4">
            <a:alphaModFix/>
          </a:blip>
          <a:srcRect b="3800" l="4364" r="4510" t="28088"/>
          <a:stretch/>
        </p:blipFill>
        <p:spPr>
          <a:xfrm>
            <a:off x="4492788" y="2067825"/>
            <a:ext cx="4232776" cy="2524550"/>
          </a:xfrm>
          <a:prstGeom prst="rect">
            <a:avLst/>
          </a:prstGeom>
          <a:noFill/>
          <a:ln>
            <a:noFill/>
          </a:ln>
        </p:spPr>
      </p:pic>
      <p:sp>
        <p:nvSpPr>
          <p:cNvPr id="344" name="Google Shape;344;p37"/>
          <p:cNvSpPr txBox="1"/>
          <p:nvPr/>
        </p:nvSpPr>
        <p:spPr>
          <a:xfrm>
            <a:off x="4572000" y="1555975"/>
            <a:ext cx="4232700" cy="4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Hanken Grotesk"/>
                <a:ea typeface="Hanken Grotesk"/>
                <a:cs typeface="Hanken Grotesk"/>
                <a:sym typeface="Hanken Grotesk"/>
              </a:rPr>
              <a:t>J0934 emission line image with threshold of 1.0 and correct scale</a:t>
            </a:r>
            <a:endParaRPr sz="1200">
              <a:solidFill>
                <a:schemeClr val="dk1"/>
              </a:solidFill>
              <a:latin typeface="Hanken Grotesk"/>
              <a:ea typeface="Hanken Grotesk"/>
              <a:cs typeface="Hanken Grotesk"/>
              <a:sym typeface="Hanken Grotesk"/>
            </a:endParaRPr>
          </a:p>
        </p:txBody>
      </p:sp>
      <p:sp>
        <p:nvSpPr>
          <p:cNvPr id="345" name="Google Shape;345;p37"/>
          <p:cNvSpPr txBox="1"/>
          <p:nvPr/>
        </p:nvSpPr>
        <p:spPr>
          <a:xfrm>
            <a:off x="608127" y="4491532"/>
            <a:ext cx="1671600" cy="315000"/>
          </a:xfrm>
          <a:prstGeom prst="rect">
            <a:avLst/>
          </a:prstGeom>
          <a:noFill/>
          <a:ln>
            <a:noFill/>
          </a:ln>
        </p:spPr>
        <p:txBody>
          <a:bodyPr anchorCtr="0" anchor="t" bIns="62375" lIns="62375" spcFirstLastPara="1" rIns="62375" wrap="square" tIns="62375">
            <a:spAutoFit/>
          </a:bodyPr>
          <a:lstStyle/>
          <a:p>
            <a:pPr indent="0" lvl="0" marL="0" rtl="0" algn="l">
              <a:lnSpc>
                <a:spcPct val="115000"/>
              </a:lnSpc>
              <a:spcBef>
                <a:spcPts val="0"/>
              </a:spcBef>
              <a:spcAft>
                <a:spcPts val="819"/>
              </a:spcAft>
              <a:buNone/>
            </a:pPr>
            <a:r>
              <a:rPr lang="en" sz="1228">
                <a:solidFill>
                  <a:schemeClr val="dk1"/>
                </a:solidFill>
                <a:latin typeface="Hanken Grotesk"/>
                <a:ea typeface="Hanken Grotesk"/>
                <a:cs typeface="Hanken Grotesk"/>
                <a:sym typeface="Hanken Grotesk"/>
              </a:rPr>
              <a:t>1.0 scaling factor</a:t>
            </a:r>
            <a:endParaRPr sz="1228">
              <a:solidFill>
                <a:schemeClr val="dk1"/>
              </a:solidFill>
              <a:latin typeface="Hanken Grotesk"/>
              <a:ea typeface="Hanken Grotesk"/>
              <a:cs typeface="Hanken Grotesk"/>
              <a:sym typeface="Hanken Grotesk"/>
            </a:endParaRPr>
          </a:p>
        </p:txBody>
      </p:sp>
      <p:sp>
        <p:nvSpPr>
          <p:cNvPr id="346" name="Google Shape;346;p37"/>
          <p:cNvSpPr txBox="1"/>
          <p:nvPr>
            <p:ph idx="3" type="subTitle"/>
          </p:nvPr>
        </p:nvSpPr>
        <p:spPr>
          <a:xfrm>
            <a:off x="4492800" y="1234488"/>
            <a:ext cx="3772800" cy="361500"/>
          </a:xfrm>
          <a:prstGeom prst="rect">
            <a:avLst/>
          </a:prstGeom>
        </p:spPr>
        <p:txBody>
          <a:bodyPr anchorCtr="0" anchor="b" bIns="62375" lIns="62375" spcFirstLastPara="1" rIns="62375" wrap="square" tIns="62375">
            <a:noAutofit/>
          </a:bodyPr>
          <a:lstStyle/>
          <a:p>
            <a:pPr indent="0" lvl="0" marL="0" rtl="0" algn="l">
              <a:lnSpc>
                <a:spcPct val="100000"/>
              </a:lnSpc>
              <a:spcBef>
                <a:spcPts val="0"/>
              </a:spcBef>
              <a:spcAft>
                <a:spcPts val="0"/>
              </a:spcAft>
              <a:buNone/>
            </a:pPr>
            <a:r>
              <a:rPr lang="en">
                <a:solidFill>
                  <a:srgbClr val="000000"/>
                </a:solidFill>
                <a:latin typeface="Figtree"/>
                <a:ea typeface="Figtree"/>
                <a:cs typeface="Figtree"/>
                <a:sym typeface="Figtree"/>
              </a:rPr>
              <a:t>Signal To Noise Ratio</a:t>
            </a:r>
            <a:endParaRPr>
              <a:latin typeface="Figtree"/>
              <a:ea typeface="Figtree"/>
              <a:cs typeface="Figtree"/>
              <a:sym typeface="Figtre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8"/>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Model Predictions and Constraining Variables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9"/>
          <p:cNvPicPr preferRelativeResize="0"/>
          <p:nvPr/>
        </p:nvPicPr>
        <p:blipFill rotWithShape="1">
          <a:blip r:embed="rId3">
            <a:alphaModFix/>
          </a:blip>
          <a:srcRect b="0" l="6820" r="0" t="0"/>
          <a:stretch/>
        </p:blipFill>
        <p:spPr>
          <a:xfrm>
            <a:off x="367875" y="940962"/>
            <a:ext cx="3489675" cy="3261575"/>
          </a:xfrm>
          <a:prstGeom prst="rect">
            <a:avLst/>
          </a:prstGeom>
          <a:noFill/>
          <a:ln>
            <a:noFill/>
          </a:ln>
        </p:spPr>
      </p:pic>
      <p:sp>
        <p:nvSpPr>
          <p:cNvPr id="357" name="Google Shape;357;p39"/>
          <p:cNvSpPr txBox="1"/>
          <p:nvPr/>
        </p:nvSpPr>
        <p:spPr>
          <a:xfrm>
            <a:off x="239775" y="4567125"/>
            <a:ext cx="2433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Hanken Grotesk"/>
                <a:ea typeface="Hanken Grotesk"/>
                <a:cs typeface="Hanken Grotesk"/>
                <a:sym typeface="Hanken Grotesk"/>
              </a:rPr>
              <a:t>Figure 1 from Weaver et al. 1977</a:t>
            </a:r>
            <a:endParaRPr sz="1100">
              <a:solidFill>
                <a:schemeClr val="dk1"/>
              </a:solidFill>
              <a:latin typeface="Hanken Grotesk"/>
              <a:ea typeface="Hanken Grotesk"/>
              <a:cs typeface="Hanken Grotesk"/>
              <a:sym typeface="Hanken Grotesk"/>
            </a:endParaRPr>
          </a:p>
        </p:txBody>
      </p:sp>
      <p:pic>
        <p:nvPicPr>
          <p:cNvPr id="358" name="Google Shape;358;p39"/>
          <p:cNvPicPr preferRelativeResize="0"/>
          <p:nvPr/>
        </p:nvPicPr>
        <p:blipFill>
          <a:blip r:embed="rId4">
            <a:alphaModFix/>
          </a:blip>
          <a:stretch>
            <a:fillRect/>
          </a:stretch>
        </p:blipFill>
        <p:spPr>
          <a:xfrm>
            <a:off x="4080175" y="1383811"/>
            <a:ext cx="1969600" cy="1105625"/>
          </a:xfrm>
          <a:prstGeom prst="rect">
            <a:avLst/>
          </a:prstGeom>
          <a:noFill/>
          <a:ln>
            <a:noFill/>
          </a:ln>
        </p:spPr>
      </p:pic>
      <p:pic>
        <p:nvPicPr>
          <p:cNvPr id="359" name="Google Shape;359;p39"/>
          <p:cNvPicPr preferRelativeResize="0"/>
          <p:nvPr/>
        </p:nvPicPr>
        <p:blipFill rotWithShape="1">
          <a:blip r:embed="rId5">
            <a:alphaModFix/>
          </a:blip>
          <a:srcRect b="0" l="0" r="0" t="45256"/>
          <a:stretch/>
        </p:blipFill>
        <p:spPr>
          <a:xfrm>
            <a:off x="4080175" y="2711962"/>
            <a:ext cx="1759801" cy="1105625"/>
          </a:xfrm>
          <a:prstGeom prst="rect">
            <a:avLst/>
          </a:prstGeom>
          <a:noFill/>
          <a:ln>
            <a:noFill/>
          </a:ln>
        </p:spPr>
      </p:pic>
      <p:pic>
        <p:nvPicPr>
          <p:cNvPr id="360" name="Google Shape;360;p39"/>
          <p:cNvPicPr preferRelativeResize="0"/>
          <p:nvPr/>
        </p:nvPicPr>
        <p:blipFill>
          <a:blip r:embed="rId6">
            <a:alphaModFix/>
          </a:blip>
          <a:stretch>
            <a:fillRect/>
          </a:stretch>
        </p:blipFill>
        <p:spPr>
          <a:xfrm>
            <a:off x="3933150" y="308225"/>
            <a:ext cx="2263650" cy="853050"/>
          </a:xfrm>
          <a:prstGeom prst="rect">
            <a:avLst/>
          </a:prstGeom>
          <a:noFill/>
          <a:ln>
            <a:noFill/>
          </a:ln>
        </p:spPr>
      </p:pic>
      <p:sp>
        <p:nvSpPr>
          <p:cNvPr id="361" name="Google Shape;361;p39"/>
          <p:cNvSpPr txBox="1"/>
          <p:nvPr/>
        </p:nvSpPr>
        <p:spPr>
          <a:xfrm>
            <a:off x="6551250" y="1297038"/>
            <a:ext cx="2433000" cy="25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latin typeface="Hanken Grotesk"/>
                <a:ea typeface="Hanken Grotesk"/>
                <a:cs typeface="Hanken Grotesk"/>
                <a:sym typeface="Hanken Grotesk"/>
              </a:rPr>
              <a:t>κ</a:t>
            </a:r>
            <a:r>
              <a:rPr baseline="-25000" lang="en">
                <a:solidFill>
                  <a:schemeClr val="dk1"/>
                </a:solidFill>
                <a:highlight>
                  <a:srgbClr val="FFFFFF"/>
                </a:highlight>
                <a:latin typeface="Hanken Grotesk"/>
                <a:ea typeface="Hanken Grotesk"/>
                <a:cs typeface="Hanken Grotesk"/>
                <a:sym typeface="Hanken Grotesk"/>
              </a:rPr>
              <a:t>ρ</a:t>
            </a:r>
            <a:r>
              <a:rPr lang="en">
                <a:solidFill>
                  <a:schemeClr val="dk1"/>
                </a:solidFill>
                <a:highlight>
                  <a:srgbClr val="FFFFFF"/>
                </a:highlight>
                <a:latin typeface="Hanken Grotesk"/>
                <a:ea typeface="Hanken Grotesk"/>
                <a:cs typeface="Hanken Grotesk"/>
                <a:sym typeface="Hanken Grotesk"/>
              </a:rPr>
              <a:t>: density gradient</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rPr lang="en">
                <a:solidFill>
                  <a:schemeClr val="dk1"/>
                </a:solidFill>
                <a:highlight>
                  <a:srgbClr val="FFFFFF"/>
                </a:highlight>
                <a:latin typeface="Hanken Grotesk"/>
                <a:ea typeface="Hanken Grotesk"/>
                <a:cs typeface="Hanken Grotesk"/>
                <a:sym typeface="Hanken Grotesk"/>
              </a:rPr>
              <a:t>ρ: ambient density</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rPr lang="en">
                <a:solidFill>
                  <a:schemeClr val="dk1"/>
                </a:solidFill>
                <a:highlight>
                  <a:srgbClr val="FFFFFF"/>
                </a:highlight>
                <a:latin typeface="Hanken Grotesk"/>
                <a:ea typeface="Hanken Grotesk"/>
                <a:cs typeface="Hanken Grotesk"/>
                <a:sym typeface="Hanken Grotesk"/>
              </a:rPr>
              <a:t>L</a:t>
            </a:r>
            <a:r>
              <a:rPr baseline="-25000" lang="en">
                <a:solidFill>
                  <a:schemeClr val="dk1"/>
                </a:solidFill>
                <a:highlight>
                  <a:srgbClr val="FFFFFF"/>
                </a:highlight>
                <a:latin typeface="Hanken Grotesk"/>
                <a:ea typeface="Hanken Grotesk"/>
                <a:cs typeface="Hanken Grotesk"/>
                <a:sym typeface="Hanken Grotesk"/>
              </a:rPr>
              <a:t>w</a:t>
            </a:r>
            <a:r>
              <a:rPr lang="en">
                <a:solidFill>
                  <a:schemeClr val="dk1"/>
                </a:solidFill>
                <a:highlight>
                  <a:srgbClr val="FFFFFF"/>
                </a:highlight>
                <a:latin typeface="Hanken Grotesk"/>
                <a:ea typeface="Hanken Grotesk"/>
                <a:cs typeface="Hanken Grotesk"/>
                <a:sym typeface="Hanken Grotesk"/>
              </a:rPr>
              <a:t>: mechanical luminosity</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t/>
            </a:r>
            <a:endParaRPr>
              <a:solidFill>
                <a:schemeClr val="dk1"/>
              </a:solidFill>
              <a:highlight>
                <a:srgbClr val="FFFFFF"/>
              </a:highlight>
              <a:latin typeface="Hanken Grotesk"/>
              <a:ea typeface="Hanken Grotesk"/>
              <a:cs typeface="Hanken Grotesk"/>
              <a:sym typeface="Hanken Grotesk"/>
            </a:endParaRPr>
          </a:p>
          <a:p>
            <a:pPr indent="0" lvl="0" marL="0" rtl="0" algn="l">
              <a:spcBef>
                <a:spcPts val="0"/>
              </a:spcBef>
              <a:spcAft>
                <a:spcPts val="0"/>
              </a:spcAft>
              <a:buNone/>
            </a:pPr>
            <a:r>
              <a:rPr lang="en">
                <a:solidFill>
                  <a:schemeClr val="dk1"/>
                </a:solidFill>
                <a:highlight>
                  <a:srgbClr val="FFFFFF"/>
                </a:highlight>
                <a:latin typeface="Hanken Grotesk"/>
                <a:ea typeface="Hanken Grotesk"/>
                <a:cs typeface="Hanken Grotesk"/>
                <a:sym typeface="Hanken Grotesk"/>
              </a:rPr>
              <a:t>η: expansion index</a:t>
            </a:r>
            <a:endParaRPr>
              <a:solidFill>
                <a:schemeClr val="dk1"/>
              </a:solidFill>
              <a:highlight>
                <a:srgbClr val="FFFFFF"/>
              </a:highlight>
              <a:latin typeface="Hanken Grotesk"/>
              <a:ea typeface="Hanken Grotesk"/>
              <a:cs typeface="Hanken Grotesk"/>
              <a:sym typeface="Hanken Grotesk"/>
            </a:endParaRPr>
          </a:p>
        </p:txBody>
      </p:sp>
      <p:pic>
        <p:nvPicPr>
          <p:cNvPr id="362" name="Google Shape;362;p39"/>
          <p:cNvPicPr preferRelativeResize="0"/>
          <p:nvPr/>
        </p:nvPicPr>
        <p:blipFill>
          <a:blip r:embed="rId7">
            <a:alphaModFix/>
          </a:blip>
          <a:stretch>
            <a:fillRect/>
          </a:stretch>
        </p:blipFill>
        <p:spPr>
          <a:xfrm>
            <a:off x="3320132" y="3863862"/>
            <a:ext cx="3489675" cy="7032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egant Black &amp; White Thesis Defense by Slidesgo">
  <a:themeElements>
    <a:clrScheme name="Simple Light">
      <a:dk1>
        <a:srgbClr val="333333"/>
      </a:dk1>
      <a:lt1>
        <a:srgbClr val="FDFDFD"/>
      </a:lt1>
      <a:dk2>
        <a:srgbClr val="E8E7E7"/>
      </a:dk2>
      <a:lt2>
        <a:srgbClr val="B2B2B2"/>
      </a:lt2>
      <a:accent1>
        <a:srgbClr val="777777"/>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