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Poppins"/>
      <p:regular r:id="rId25"/>
      <p:bold r:id="rId26"/>
      <p:italic r:id="rId27"/>
      <p:boldItalic r:id="rId28"/>
    </p:embeddedFont>
    <p:embeddedFont>
      <p:font typeface="Poppins Light"/>
      <p:regular r:id="rId29"/>
      <p:bold r:id="rId30"/>
      <p:italic r:id="rId31"/>
      <p:boldItalic r:id="rId32"/>
    </p:embeddedFont>
    <p:embeddedFont>
      <p:font typeface="Poppins SemiBold"/>
      <p:regular r:id="rId33"/>
      <p:bold r:id="rId34"/>
      <p:italic r:id="rId35"/>
      <p:boldItalic r:id="rId36"/>
    </p:embeddedFont>
    <p:embeddedFont>
      <p:font typeface="Poppins ExtraBold"/>
      <p:bold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il21peYHNQcRHqRC+wuyyoZ2vp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Light-italic.fntdata"/><Relationship Id="rId30" Type="http://schemas.openxmlformats.org/officeDocument/2006/relationships/font" Target="fonts/PoppinsLight-bold.fntdata"/><Relationship Id="rId11" Type="http://schemas.openxmlformats.org/officeDocument/2006/relationships/slide" Target="slides/slide7.xml"/><Relationship Id="rId33" Type="http://schemas.openxmlformats.org/officeDocument/2006/relationships/font" Target="fonts/PoppinsSemiBold-regular.fntdata"/><Relationship Id="rId10" Type="http://schemas.openxmlformats.org/officeDocument/2006/relationships/slide" Target="slides/slide6.xml"/><Relationship Id="rId32" Type="http://schemas.openxmlformats.org/officeDocument/2006/relationships/font" Target="fonts/PoppinsLight-boldItalic.fntdata"/><Relationship Id="rId13" Type="http://schemas.openxmlformats.org/officeDocument/2006/relationships/slide" Target="slides/slide9.xml"/><Relationship Id="rId35" Type="http://schemas.openxmlformats.org/officeDocument/2006/relationships/font" Target="fonts/PoppinsSemiBold-italic.fntdata"/><Relationship Id="rId12" Type="http://schemas.openxmlformats.org/officeDocument/2006/relationships/slide" Target="slides/slide8.xml"/><Relationship Id="rId34" Type="http://schemas.openxmlformats.org/officeDocument/2006/relationships/font" Target="fonts/PoppinsSemiBold-bold.fntdata"/><Relationship Id="rId15" Type="http://schemas.openxmlformats.org/officeDocument/2006/relationships/slide" Target="slides/slide11.xml"/><Relationship Id="rId37" Type="http://schemas.openxmlformats.org/officeDocument/2006/relationships/font" Target="fonts/PoppinsExtraBold-bold.fntdata"/><Relationship Id="rId14" Type="http://schemas.openxmlformats.org/officeDocument/2006/relationships/slide" Target="slides/slide10.xml"/><Relationship Id="rId36" Type="http://schemas.openxmlformats.org/officeDocument/2006/relationships/font" Target="fonts/PoppinsSemiBold-boldItalic.fntdata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font" Target="fonts/PoppinsExtraBold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1" name="Shape 7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2" name="Google Shape;765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3" name="Google Shape;76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7" name="Shape 7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8" name="Google Shape;780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9" name="Google Shape;78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0" name="Shape 7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1" name="Google Shape;782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22" name="Google Shape;78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9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1" name="Google Shape;78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0" name="Shape 7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1" name="Google Shape;786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2" name="Google Shape;78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4" name="Shape 7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5" name="Google Shape;787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76" name="Google Shape;78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1" name="Shape 7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2" name="Google Shape;791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13" name="Google Shape;79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5" name="Shape 7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" name="Google Shape;793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37" name="Google Shape;793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3" name="Shape 7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4" name="Google Shape;7944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45" name="Google Shape;794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0" name="Shape 7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1" name="Google Shape;795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52" name="Google Shape;79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8" name="Shape 7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9" name="Google Shape;7959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60" name="Google Shape;796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9" name="Shape 7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0" name="Google Shape;76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61" name="Google Shape;76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0" name="Shape 7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1" name="Google Shape;7971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2" name="Google Shape;79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4" name="Shape 7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5" name="Google Shape;768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6" name="Google Shape;76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8" name="Shape 7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9" name="Google Shape;769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00" name="Google Shape;77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4" name="Shape 7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5" name="Google Shape;772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26" name="Google Shape;77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2" name="Shape 7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3" name="Google Shape;773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34" name="Google Shape;77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3" name="Shape 7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4" name="Google Shape;776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65" name="Google Shape;77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4" name="Shape 7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5" name="Google Shape;777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6" name="Google Shape;77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3" name="Shape 7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4" name="Google Shape;779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95" name="Google Shape;77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85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6" name="Google Shape;4586;p31"/>
          <p:cNvSpPr txBox="1"/>
          <p:nvPr>
            <p:ph type="title"/>
          </p:nvPr>
        </p:nvSpPr>
        <p:spPr>
          <a:xfrm>
            <a:off x="858325" y="1441575"/>
            <a:ext cx="7427400" cy="21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oppins SemiBold"/>
              <a:buNone/>
              <a:defRPr b="0" sz="6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87" name="Google Shape;4587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88" name="Shape 4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9" name="Google Shape;4589;p32"/>
          <p:cNvSpPr txBox="1"/>
          <p:nvPr>
            <p:ph idx="1" type="subTitle"/>
          </p:nvPr>
        </p:nvSpPr>
        <p:spPr>
          <a:xfrm>
            <a:off x="914400" y="1765007"/>
            <a:ext cx="33963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590" name="Google Shape;4590;p32"/>
          <p:cNvSpPr txBox="1"/>
          <p:nvPr>
            <p:ph idx="2" type="body"/>
          </p:nvPr>
        </p:nvSpPr>
        <p:spPr>
          <a:xfrm>
            <a:off x="914400" y="2285057"/>
            <a:ext cx="2833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●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●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591" name="Google Shape;4591;p32"/>
          <p:cNvSpPr txBox="1"/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92" name="Google Shape;4592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93" name="Shape 4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4" name="Google Shape;4594;p33"/>
          <p:cNvSpPr txBox="1"/>
          <p:nvPr>
            <p:ph type="title"/>
          </p:nvPr>
        </p:nvSpPr>
        <p:spPr>
          <a:xfrm>
            <a:off x="571500" y="539500"/>
            <a:ext cx="3383700" cy="40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oppins SemiBold"/>
              <a:buNone/>
              <a:defRPr b="0" sz="4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95" name="Google Shape;4595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2"/>
        </a:solidFill>
      </p:bgPr>
    </p:bg>
    <p:spTree>
      <p:nvGrpSpPr>
        <p:cNvPr id="4596" name="Shape 4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" name="Google Shape;4597;p34"/>
          <p:cNvSpPr txBox="1"/>
          <p:nvPr>
            <p:ph hasCustomPrompt="1" type="title"/>
          </p:nvPr>
        </p:nvSpPr>
        <p:spPr>
          <a:xfrm>
            <a:off x="722375" y="2339175"/>
            <a:ext cx="7699200" cy="11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Poppins SemiBold"/>
              <a:buNone/>
              <a:defRPr b="0" sz="7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98" name="Google Shape;4598;p34"/>
          <p:cNvSpPr txBox="1"/>
          <p:nvPr>
            <p:ph idx="1" type="body"/>
          </p:nvPr>
        </p:nvSpPr>
        <p:spPr>
          <a:xfrm>
            <a:off x="722375" y="3599900"/>
            <a:ext cx="76992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599" name="Google Shape;4599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600" name="Shape 4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1" name="Google Shape;4601;p35"/>
          <p:cNvSpPr txBox="1"/>
          <p:nvPr>
            <p:ph type="title"/>
          </p:nvPr>
        </p:nvSpPr>
        <p:spPr>
          <a:xfrm>
            <a:off x="4614425" y="1620352"/>
            <a:ext cx="1320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602" name="Google Shape;4602;p35"/>
          <p:cNvSpPr txBox="1"/>
          <p:nvPr>
            <p:ph idx="2" type="title"/>
          </p:nvPr>
        </p:nvSpPr>
        <p:spPr>
          <a:xfrm>
            <a:off x="4614425" y="2724027"/>
            <a:ext cx="1320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603" name="Google Shape;4603;p35"/>
          <p:cNvSpPr txBox="1"/>
          <p:nvPr>
            <p:ph idx="3" type="title"/>
          </p:nvPr>
        </p:nvSpPr>
        <p:spPr>
          <a:xfrm>
            <a:off x="4614425" y="3827702"/>
            <a:ext cx="1320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604" name="Google Shape;4604;p35"/>
          <p:cNvSpPr txBox="1"/>
          <p:nvPr>
            <p:ph idx="4" type="title"/>
          </p:nvPr>
        </p:nvSpPr>
        <p:spPr>
          <a:xfrm>
            <a:off x="158725" y="854377"/>
            <a:ext cx="1320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605" name="Google Shape;4605;p35"/>
          <p:cNvSpPr txBox="1"/>
          <p:nvPr>
            <p:ph idx="5" type="title"/>
          </p:nvPr>
        </p:nvSpPr>
        <p:spPr>
          <a:xfrm>
            <a:off x="158725" y="1958052"/>
            <a:ext cx="1320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606" name="Google Shape;4606;p35"/>
          <p:cNvSpPr txBox="1"/>
          <p:nvPr>
            <p:ph idx="6" type="title"/>
          </p:nvPr>
        </p:nvSpPr>
        <p:spPr>
          <a:xfrm>
            <a:off x="158725" y="3061727"/>
            <a:ext cx="1320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oppins SemiBold"/>
              <a:buNone/>
              <a:defRPr b="0" sz="3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607" name="Google Shape;4607;p35"/>
          <p:cNvSpPr txBox="1"/>
          <p:nvPr>
            <p:ph idx="7" type="title"/>
          </p:nvPr>
        </p:nvSpPr>
        <p:spPr>
          <a:xfrm>
            <a:off x="1700775" y="523143"/>
            <a:ext cx="27522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608" name="Google Shape;4608;p35"/>
          <p:cNvSpPr txBox="1"/>
          <p:nvPr>
            <p:ph idx="1" type="subTitle"/>
          </p:nvPr>
        </p:nvSpPr>
        <p:spPr>
          <a:xfrm>
            <a:off x="1701000" y="885464"/>
            <a:ext cx="24138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09" name="Google Shape;4609;p35"/>
          <p:cNvSpPr txBox="1"/>
          <p:nvPr>
            <p:ph idx="8" type="title"/>
          </p:nvPr>
        </p:nvSpPr>
        <p:spPr>
          <a:xfrm>
            <a:off x="1700775" y="1638743"/>
            <a:ext cx="27522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610" name="Google Shape;4610;p35"/>
          <p:cNvSpPr txBox="1"/>
          <p:nvPr>
            <p:ph idx="9" type="subTitle"/>
          </p:nvPr>
        </p:nvSpPr>
        <p:spPr>
          <a:xfrm>
            <a:off x="1701000" y="2001064"/>
            <a:ext cx="24138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11" name="Google Shape;4611;p35"/>
          <p:cNvSpPr txBox="1"/>
          <p:nvPr>
            <p:ph idx="13" type="title"/>
          </p:nvPr>
        </p:nvSpPr>
        <p:spPr>
          <a:xfrm>
            <a:off x="1700775" y="2742418"/>
            <a:ext cx="27522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612" name="Google Shape;4612;p35"/>
          <p:cNvSpPr txBox="1"/>
          <p:nvPr>
            <p:ph idx="14" type="subTitle"/>
          </p:nvPr>
        </p:nvSpPr>
        <p:spPr>
          <a:xfrm>
            <a:off x="1701000" y="3104739"/>
            <a:ext cx="24138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13" name="Google Shape;4613;p35"/>
          <p:cNvSpPr txBox="1"/>
          <p:nvPr>
            <p:ph idx="15" type="title"/>
          </p:nvPr>
        </p:nvSpPr>
        <p:spPr>
          <a:xfrm>
            <a:off x="6103100" y="1295075"/>
            <a:ext cx="27522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614" name="Google Shape;4614;p35"/>
          <p:cNvSpPr txBox="1"/>
          <p:nvPr>
            <p:ph idx="16" type="subTitle"/>
          </p:nvPr>
        </p:nvSpPr>
        <p:spPr>
          <a:xfrm>
            <a:off x="6103325" y="1657402"/>
            <a:ext cx="24138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15" name="Google Shape;4615;p35"/>
          <p:cNvSpPr txBox="1"/>
          <p:nvPr>
            <p:ph idx="17" type="title"/>
          </p:nvPr>
        </p:nvSpPr>
        <p:spPr>
          <a:xfrm>
            <a:off x="6103100" y="2410674"/>
            <a:ext cx="27522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616" name="Google Shape;4616;p35"/>
          <p:cNvSpPr txBox="1"/>
          <p:nvPr>
            <p:ph idx="18" type="subTitle"/>
          </p:nvPr>
        </p:nvSpPr>
        <p:spPr>
          <a:xfrm>
            <a:off x="6103325" y="2773002"/>
            <a:ext cx="24138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17" name="Google Shape;4617;p35"/>
          <p:cNvSpPr txBox="1"/>
          <p:nvPr>
            <p:ph idx="19" type="title"/>
          </p:nvPr>
        </p:nvSpPr>
        <p:spPr>
          <a:xfrm>
            <a:off x="6103100" y="3514349"/>
            <a:ext cx="27522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618" name="Google Shape;4618;p35"/>
          <p:cNvSpPr txBox="1"/>
          <p:nvPr>
            <p:ph idx="20" type="subTitle"/>
          </p:nvPr>
        </p:nvSpPr>
        <p:spPr>
          <a:xfrm>
            <a:off x="6103325" y="3876677"/>
            <a:ext cx="24138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19" name="Google Shape;4619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2">
    <p:spTree>
      <p:nvGrpSpPr>
        <p:cNvPr id="4620" name="Shape 4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1" name="Google Shape;4621;p36"/>
          <p:cNvSpPr txBox="1"/>
          <p:nvPr>
            <p:ph idx="1" type="subTitle"/>
          </p:nvPr>
        </p:nvSpPr>
        <p:spPr>
          <a:xfrm>
            <a:off x="733650" y="1158950"/>
            <a:ext cx="3593700" cy="3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oppins Light"/>
              <a:buChar char="○"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oppins Light"/>
              <a:buChar char="■"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oppins Light"/>
              <a:buChar char="●"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oppins Light"/>
              <a:buChar char="○"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oppins Light"/>
              <a:buChar char="■"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oppins Light"/>
              <a:buChar char="●"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oppins Light"/>
              <a:buChar char="○"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Poppins Light"/>
              <a:buChar char="■"/>
              <a:defRPr/>
            </a:lvl9pPr>
          </a:lstStyle>
          <a:p/>
        </p:txBody>
      </p:sp>
      <p:sp>
        <p:nvSpPr>
          <p:cNvPr id="4622" name="Google Shape;4622;p36"/>
          <p:cNvSpPr txBox="1"/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623" name="Google Shape;4623;p36"/>
          <p:cNvSpPr txBox="1"/>
          <p:nvPr>
            <p:ph idx="2" type="subTitle"/>
          </p:nvPr>
        </p:nvSpPr>
        <p:spPr>
          <a:xfrm>
            <a:off x="4827925" y="1158950"/>
            <a:ext cx="3593700" cy="3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oppins Light"/>
              <a:buChar char="○"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oppins Light"/>
              <a:buChar char="■"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oppins Light"/>
              <a:buChar char="●"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oppins Light"/>
              <a:buChar char="○"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oppins Light"/>
              <a:buChar char="■"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oppins Light"/>
              <a:buChar char="●"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Poppins Light"/>
              <a:buChar char="○"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Poppins Light"/>
              <a:buChar char="■"/>
              <a:defRPr/>
            </a:lvl9pPr>
          </a:lstStyle>
          <a:p/>
        </p:txBody>
      </p:sp>
      <p:sp>
        <p:nvSpPr>
          <p:cNvPr id="4624" name="Google Shape;4624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bg>
      <p:bgPr>
        <a:solidFill>
          <a:schemeClr val="accent1"/>
        </a:solidFill>
      </p:bgPr>
    </p:bg>
    <p:spTree>
      <p:nvGrpSpPr>
        <p:cNvPr id="4625" name="Shape 4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6" name="Google Shape;4626;p37"/>
          <p:cNvGrpSpPr/>
          <p:nvPr/>
        </p:nvGrpSpPr>
        <p:grpSpPr>
          <a:xfrm>
            <a:off x="787213" y="130520"/>
            <a:ext cx="8163194" cy="5012974"/>
            <a:chOff x="787213" y="130520"/>
            <a:chExt cx="8163194" cy="5012974"/>
          </a:xfrm>
        </p:grpSpPr>
        <p:sp>
          <p:nvSpPr>
            <p:cNvPr id="4627" name="Google Shape;4627;p37"/>
            <p:cNvSpPr/>
            <p:nvPr/>
          </p:nvSpPr>
          <p:spPr>
            <a:xfrm rot="-5400000">
              <a:off x="7089981" y="4079075"/>
              <a:ext cx="445241" cy="385621"/>
            </a:xfrm>
            <a:custGeom>
              <a:rect b="b" l="l" r="r" t="t"/>
              <a:pathLst>
                <a:path extrusionOk="0" h="8693" w="10037">
                  <a:moveTo>
                    <a:pt x="2509" y="1"/>
                  </a:moveTo>
                  <a:lnTo>
                    <a:pt x="0" y="4347"/>
                  </a:lnTo>
                  <a:lnTo>
                    <a:pt x="2509" y="8693"/>
                  </a:lnTo>
                  <a:lnTo>
                    <a:pt x="7526" y="8693"/>
                  </a:lnTo>
                  <a:lnTo>
                    <a:pt x="10037" y="4347"/>
                  </a:lnTo>
                  <a:lnTo>
                    <a:pt x="75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37"/>
            <p:cNvSpPr/>
            <p:nvPr/>
          </p:nvSpPr>
          <p:spPr>
            <a:xfrm>
              <a:off x="7050408" y="3650816"/>
              <a:ext cx="1247936" cy="1094228"/>
            </a:xfrm>
            <a:custGeom>
              <a:rect b="b" l="l" r="r" t="t"/>
              <a:pathLst>
                <a:path extrusionOk="0" h="24667" w="28132">
                  <a:moveTo>
                    <a:pt x="14066" y="424"/>
                  </a:moveTo>
                  <a:lnTo>
                    <a:pt x="27770" y="24457"/>
                  </a:lnTo>
                  <a:lnTo>
                    <a:pt x="359" y="24457"/>
                  </a:lnTo>
                  <a:lnTo>
                    <a:pt x="14066" y="424"/>
                  </a:lnTo>
                  <a:close/>
                  <a:moveTo>
                    <a:pt x="14066" y="1"/>
                  </a:moveTo>
                  <a:lnTo>
                    <a:pt x="88" y="24511"/>
                  </a:lnTo>
                  <a:lnTo>
                    <a:pt x="0" y="24667"/>
                  </a:lnTo>
                  <a:lnTo>
                    <a:pt x="28131" y="24667"/>
                  </a:lnTo>
                  <a:lnTo>
                    <a:pt x="14066" y="1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37"/>
            <p:cNvSpPr/>
            <p:nvPr/>
          </p:nvSpPr>
          <p:spPr>
            <a:xfrm>
              <a:off x="7702470" y="4049266"/>
              <a:ext cx="1247936" cy="1094228"/>
            </a:xfrm>
            <a:custGeom>
              <a:rect b="b" l="l" r="r" t="t"/>
              <a:pathLst>
                <a:path extrusionOk="0" h="24667" w="28132">
                  <a:moveTo>
                    <a:pt x="14067" y="423"/>
                  </a:moveTo>
                  <a:lnTo>
                    <a:pt x="27772" y="24458"/>
                  </a:lnTo>
                  <a:lnTo>
                    <a:pt x="361" y="24458"/>
                  </a:lnTo>
                  <a:lnTo>
                    <a:pt x="14067" y="423"/>
                  </a:lnTo>
                  <a:close/>
                  <a:moveTo>
                    <a:pt x="14067" y="0"/>
                  </a:moveTo>
                  <a:lnTo>
                    <a:pt x="90" y="24510"/>
                  </a:lnTo>
                  <a:lnTo>
                    <a:pt x="0" y="24666"/>
                  </a:lnTo>
                  <a:lnTo>
                    <a:pt x="28131" y="24666"/>
                  </a:lnTo>
                  <a:lnTo>
                    <a:pt x="14067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37"/>
            <p:cNvSpPr/>
            <p:nvPr/>
          </p:nvSpPr>
          <p:spPr>
            <a:xfrm rot="-5400000">
              <a:off x="844168" y="4109299"/>
              <a:ext cx="895831" cy="775779"/>
            </a:xfrm>
            <a:custGeom>
              <a:rect b="b" l="l" r="r" t="t"/>
              <a:pathLst>
                <a:path extrusionOk="0" h="18546" w="21416">
                  <a:moveTo>
                    <a:pt x="15940" y="210"/>
                  </a:moveTo>
                  <a:lnTo>
                    <a:pt x="21173" y="9273"/>
                  </a:lnTo>
                  <a:lnTo>
                    <a:pt x="15940" y="18336"/>
                  </a:lnTo>
                  <a:lnTo>
                    <a:pt x="5475" y="18336"/>
                  </a:lnTo>
                  <a:lnTo>
                    <a:pt x="242" y="9273"/>
                  </a:lnTo>
                  <a:lnTo>
                    <a:pt x="5475" y="210"/>
                  </a:lnTo>
                  <a:close/>
                  <a:moveTo>
                    <a:pt x="5355" y="0"/>
                  </a:moveTo>
                  <a:lnTo>
                    <a:pt x="1" y="9273"/>
                  </a:lnTo>
                  <a:lnTo>
                    <a:pt x="5325" y="18494"/>
                  </a:lnTo>
                  <a:lnTo>
                    <a:pt x="5355" y="18545"/>
                  </a:lnTo>
                  <a:lnTo>
                    <a:pt x="16061" y="18545"/>
                  </a:lnTo>
                  <a:lnTo>
                    <a:pt x="21415" y="9273"/>
                  </a:lnTo>
                  <a:lnTo>
                    <a:pt x="16092" y="53"/>
                  </a:lnTo>
                  <a:lnTo>
                    <a:pt x="16061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37"/>
            <p:cNvSpPr/>
            <p:nvPr/>
          </p:nvSpPr>
          <p:spPr>
            <a:xfrm rot="-5400000">
              <a:off x="5857144" y="802969"/>
              <a:ext cx="277040" cy="252486"/>
            </a:xfrm>
            <a:custGeom>
              <a:rect b="b" l="l" r="r" t="t"/>
              <a:pathLst>
                <a:path extrusionOk="0" h="6036" w="6623">
                  <a:moveTo>
                    <a:pt x="3311" y="1"/>
                  </a:moveTo>
                  <a:cubicBezTo>
                    <a:pt x="2539" y="1"/>
                    <a:pt x="1767" y="295"/>
                    <a:pt x="1178" y="884"/>
                  </a:cubicBezTo>
                  <a:cubicBezTo>
                    <a:pt x="0" y="2064"/>
                    <a:pt x="0" y="3974"/>
                    <a:pt x="1178" y="5151"/>
                  </a:cubicBezTo>
                  <a:cubicBezTo>
                    <a:pt x="1767" y="5741"/>
                    <a:pt x="2539" y="6036"/>
                    <a:pt x="3311" y="6036"/>
                  </a:cubicBezTo>
                  <a:cubicBezTo>
                    <a:pt x="4084" y="6036"/>
                    <a:pt x="4856" y="5741"/>
                    <a:pt x="5445" y="5151"/>
                  </a:cubicBezTo>
                  <a:cubicBezTo>
                    <a:pt x="6623" y="3974"/>
                    <a:pt x="6623" y="2064"/>
                    <a:pt x="5445" y="884"/>
                  </a:cubicBezTo>
                  <a:cubicBezTo>
                    <a:pt x="4856" y="295"/>
                    <a:pt x="4084" y="1"/>
                    <a:pt x="3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32" name="Google Shape;4632;p37"/>
            <p:cNvGrpSpPr/>
            <p:nvPr/>
          </p:nvGrpSpPr>
          <p:grpSpPr>
            <a:xfrm rot="-5400000">
              <a:off x="3654410" y="3725785"/>
              <a:ext cx="1019815" cy="944312"/>
              <a:chOff x="2113525" y="2880575"/>
              <a:chExt cx="609500" cy="564375"/>
            </a:xfrm>
          </p:grpSpPr>
          <p:sp>
            <p:nvSpPr>
              <p:cNvPr id="4633" name="Google Shape;4633;p37"/>
              <p:cNvSpPr/>
              <p:nvPr/>
            </p:nvSpPr>
            <p:spPr>
              <a:xfrm>
                <a:off x="2159100" y="3015125"/>
                <a:ext cx="58125" cy="55900"/>
              </a:xfrm>
              <a:custGeom>
                <a:rect b="b" l="l" r="r" t="t"/>
                <a:pathLst>
                  <a:path extrusionOk="0" h="2236" w="2325">
                    <a:moveTo>
                      <a:pt x="1206" y="0"/>
                    </a:moveTo>
                    <a:cubicBezTo>
                      <a:pt x="754" y="0"/>
                      <a:pt x="347" y="271"/>
                      <a:pt x="174" y="690"/>
                    </a:cubicBezTo>
                    <a:cubicBezTo>
                      <a:pt x="1" y="1107"/>
                      <a:pt x="96" y="1589"/>
                      <a:pt x="416" y="1907"/>
                    </a:cubicBezTo>
                    <a:cubicBezTo>
                      <a:pt x="630" y="2121"/>
                      <a:pt x="916" y="2235"/>
                      <a:pt x="1207" y="2235"/>
                    </a:cubicBezTo>
                    <a:cubicBezTo>
                      <a:pt x="1351" y="2235"/>
                      <a:pt x="1496" y="2207"/>
                      <a:pt x="1634" y="2150"/>
                    </a:cubicBezTo>
                    <a:cubicBezTo>
                      <a:pt x="2052" y="1977"/>
                      <a:pt x="2325" y="1569"/>
                      <a:pt x="2325" y="1117"/>
                    </a:cubicBezTo>
                    <a:cubicBezTo>
                      <a:pt x="2325" y="500"/>
                      <a:pt x="1823" y="0"/>
                      <a:pt x="1206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4" name="Google Shape;4634;p37"/>
              <p:cNvSpPr/>
              <p:nvPr/>
            </p:nvSpPr>
            <p:spPr>
              <a:xfrm>
                <a:off x="2113525" y="2967325"/>
                <a:ext cx="151450" cy="151450"/>
              </a:xfrm>
              <a:custGeom>
                <a:rect b="b" l="l" r="r" t="t"/>
                <a:pathLst>
                  <a:path extrusionOk="0" h="6058" w="6058">
                    <a:moveTo>
                      <a:pt x="3029" y="210"/>
                    </a:moveTo>
                    <a:cubicBezTo>
                      <a:pt x="4583" y="210"/>
                      <a:pt x="5849" y="1476"/>
                      <a:pt x="5849" y="3029"/>
                    </a:cubicBezTo>
                    <a:cubicBezTo>
                      <a:pt x="5849" y="4583"/>
                      <a:pt x="4583" y="5849"/>
                      <a:pt x="3029" y="5849"/>
                    </a:cubicBezTo>
                    <a:cubicBezTo>
                      <a:pt x="1474" y="5849"/>
                      <a:pt x="210" y="4583"/>
                      <a:pt x="210" y="3029"/>
                    </a:cubicBezTo>
                    <a:cubicBezTo>
                      <a:pt x="210" y="1476"/>
                      <a:pt x="1475" y="210"/>
                      <a:pt x="3029" y="210"/>
                    </a:cubicBezTo>
                    <a:close/>
                    <a:moveTo>
                      <a:pt x="3029" y="1"/>
                    </a:moveTo>
                    <a:cubicBezTo>
                      <a:pt x="1359" y="1"/>
                      <a:pt x="0" y="1359"/>
                      <a:pt x="0" y="3029"/>
                    </a:cubicBezTo>
                    <a:cubicBezTo>
                      <a:pt x="0" y="4700"/>
                      <a:pt x="1359" y="6058"/>
                      <a:pt x="3029" y="6058"/>
                    </a:cubicBezTo>
                    <a:cubicBezTo>
                      <a:pt x="4700" y="6058"/>
                      <a:pt x="6058" y="4700"/>
                      <a:pt x="6058" y="3029"/>
                    </a:cubicBezTo>
                    <a:cubicBezTo>
                      <a:pt x="6058" y="1360"/>
                      <a:pt x="4700" y="1"/>
                      <a:pt x="3029" y="1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5" name="Google Shape;4635;p37"/>
              <p:cNvSpPr/>
              <p:nvPr/>
            </p:nvSpPr>
            <p:spPr>
              <a:xfrm>
                <a:off x="2158650" y="2880575"/>
                <a:ext cx="564375" cy="564375"/>
              </a:xfrm>
              <a:custGeom>
                <a:rect b="b" l="l" r="r" t="t"/>
                <a:pathLst>
                  <a:path extrusionOk="0" h="22575" w="22575">
                    <a:moveTo>
                      <a:pt x="11288" y="210"/>
                    </a:moveTo>
                    <a:cubicBezTo>
                      <a:pt x="17395" y="210"/>
                      <a:pt x="22366" y="5181"/>
                      <a:pt x="22366" y="11289"/>
                    </a:cubicBezTo>
                    <a:cubicBezTo>
                      <a:pt x="22366" y="17397"/>
                      <a:pt x="17397" y="22367"/>
                      <a:pt x="11288" y="22367"/>
                    </a:cubicBezTo>
                    <a:cubicBezTo>
                      <a:pt x="5179" y="22367"/>
                      <a:pt x="210" y="17397"/>
                      <a:pt x="210" y="11288"/>
                    </a:cubicBezTo>
                    <a:cubicBezTo>
                      <a:pt x="210" y="5181"/>
                      <a:pt x="5179" y="210"/>
                      <a:pt x="11288" y="210"/>
                    </a:cubicBezTo>
                    <a:close/>
                    <a:moveTo>
                      <a:pt x="11288" y="1"/>
                    </a:moveTo>
                    <a:cubicBezTo>
                      <a:pt x="5064" y="1"/>
                      <a:pt x="1" y="5064"/>
                      <a:pt x="1" y="11288"/>
                    </a:cubicBezTo>
                    <a:cubicBezTo>
                      <a:pt x="1" y="17512"/>
                      <a:pt x="5064" y="22575"/>
                      <a:pt x="11288" y="22575"/>
                    </a:cubicBezTo>
                    <a:cubicBezTo>
                      <a:pt x="17512" y="22575"/>
                      <a:pt x="22575" y="17512"/>
                      <a:pt x="22575" y="11288"/>
                    </a:cubicBezTo>
                    <a:cubicBezTo>
                      <a:pt x="22575" y="5064"/>
                      <a:pt x="17512" y="1"/>
                      <a:pt x="112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6" name="Google Shape;4636;p37"/>
              <p:cNvSpPr/>
              <p:nvPr/>
            </p:nvSpPr>
            <p:spPr>
              <a:xfrm>
                <a:off x="2542800" y="2882550"/>
                <a:ext cx="55925" cy="55925"/>
              </a:xfrm>
              <a:custGeom>
                <a:rect b="b" l="l" r="r" t="t"/>
                <a:pathLst>
                  <a:path extrusionOk="0" h="2237" w="2237">
                    <a:moveTo>
                      <a:pt x="1118" y="1"/>
                    </a:moveTo>
                    <a:cubicBezTo>
                      <a:pt x="501" y="1"/>
                      <a:pt x="1" y="501"/>
                      <a:pt x="1" y="1118"/>
                    </a:cubicBezTo>
                    <a:cubicBezTo>
                      <a:pt x="1" y="1736"/>
                      <a:pt x="501" y="2237"/>
                      <a:pt x="1118" y="2237"/>
                    </a:cubicBezTo>
                    <a:cubicBezTo>
                      <a:pt x="1737" y="2237"/>
                      <a:pt x="2237" y="1736"/>
                      <a:pt x="2237" y="1118"/>
                    </a:cubicBezTo>
                    <a:cubicBezTo>
                      <a:pt x="2237" y="501"/>
                      <a:pt x="1737" y="1"/>
                      <a:pt x="11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37" name="Google Shape;4637;p37"/>
            <p:cNvGrpSpPr/>
            <p:nvPr/>
          </p:nvGrpSpPr>
          <p:grpSpPr>
            <a:xfrm rot="-5400000">
              <a:off x="7372398" y="-410563"/>
              <a:ext cx="349968" cy="2052568"/>
              <a:chOff x="1037125" y="2236325"/>
              <a:chExt cx="149100" cy="874475"/>
            </a:xfrm>
          </p:grpSpPr>
          <p:sp>
            <p:nvSpPr>
              <p:cNvPr id="4638" name="Google Shape;4638;p37"/>
              <p:cNvSpPr/>
              <p:nvPr/>
            </p:nvSpPr>
            <p:spPr>
              <a:xfrm>
                <a:off x="1171575" y="24714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1" y="503"/>
                      <a:pt x="335" y="503"/>
                    </a:cubicBezTo>
                    <a:cubicBezTo>
                      <a:pt x="473" y="502"/>
                      <a:pt x="586" y="389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9" name="Google Shape;4639;p37"/>
              <p:cNvSpPr/>
              <p:nvPr/>
            </p:nvSpPr>
            <p:spPr>
              <a:xfrm>
                <a:off x="1171575" y="2549750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4" y="0"/>
                    </a:moveTo>
                    <a:cubicBezTo>
                      <a:pt x="272" y="0"/>
                      <a:pt x="209" y="23"/>
                      <a:pt x="158" y="75"/>
                    </a:cubicBezTo>
                    <a:cubicBezTo>
                      <a:pt x="0" y="233"/>
                      <a:pt x="113" y="502"/>
                      <a:pt x="335" y="502"/>
                    </a:cubicBezTo>
                    <a:cubicBezTo>
                      <a:pt x="473" y="502"/>
                      <a:pt x="586" y="390"/>
                      <a:pt x="586" y="252"/>
                    </a:cubicBezTo>
                    <a:cubicBezTo>
                      <a:pt x="586" y="101"/>
                      <a:pt x="462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0" name="Google Shape;4640;p37"/>
              <p:cNvSpPr/>
              <p:nvPr/>
            </p:nvSpPr>
            <p:spPr>
              <a:xfrm>
                <a:off x="1171575" y="26281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1" name="Google Shape;4641;p37"/>
              <p:cNvSpPr/>
              <p:nvPr/>
            </p:nvSpPr>
            <p:spPr>
              <a:xfrm>
                <a:off x="1171575" y="2706475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1"/>
                      <a:pt x="335" y="501"/>
                    </a:cubicBezTo>
                    <a:cubicBezTo>
                      <a:pt x="473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2" name="Google Shape;4642;p37"/>
              <p:cNvSpPr/>
              <p:nvPr/>
            </p:nvSpPr>
            <p:spPr>
              <a:xfrm>
                <a:off x="1171575" y="27848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2" y="1"/>
                      <a:pt x="209" y="24"/>
                      <a:pt x="158" y="75"/>
                    </a:cubicBezTo>
                    <a:cubicBezTo>
                      <a:pt x="0" y="232"/>
                      <a:pt x="111" y="504"/>
                      <a:pt x="335" y="504"/>
                    </a:cubicBezTo>
                    <a:cubicBezTo>
                      <a:pt x="473" y="504"/>
                      <a:pt x="586" y="390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3" name="Google Shape;4643;p37"/>
              <p:cNvSpPr/>
              <p:nvPr/>
            </p:nvSpPr>
            <p:spPr>
              <a:xfrm>
                <a:off x="1104350" y="24714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4" name="Google Shape;4644;p37"/>
              <p:cNvSpPr/>
              <p:nvPr/>
            </p:nvSpPr>
            <p:spPr>
              <a:xfrm>
                <a:off x="1104350" y="2549750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5"/>
                    </a:cubicBezTo>
                    <a:cubicBezTo>
                      <a:pt x="0" y="233"/>
                      <a:pt x="112" y="502"/>
                      <a:pt x="335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5" name="Google Shape;4645;p37"/>
              <p:cNvSpPr/>
              <p:nvPr/>
            </p:nvSpPr>
            <p:spPr>
              <a:xfrm>
                <a:off x="1104350" y="26281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6" name="Google Shape;4646;p37"/>
              <p:cNvSpPr/>
              <p:nvPr/>
            </p:nvSpPr>
            <p:spPr>
              <a:xfrm>
                <a:off x="1104350" y="2706475"/>
                <a:ext cx="14675" cy="12550"/>
              </a:xfrm>
              <a:custGeom>
                <a:rect b="b" l="l" r="r" t="t"/>
                <a:pathLst>
                  <a:path extrusionOk="0" h="502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1"/>
                      <a:pt x="335" y="501"/>
                    </a:cubicBezTo>
                    <a:cubicBezTo>
                      <a:pt x="475" y="501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7" name="Google Shape;4647;p37"/>
              <p:cNvSpPr/>
              <p:nvPr/>
            </p:nvSpPr>
            <p:spPr>
              <a:xfrm>
                <a:off x="1104350" y="27848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4"/>
                      <a:pt x="158" y="75"/>
                    </a:cubicBezTo>
                    <a:cubicBezTo>
                      <a:pt x="0" y="232"/>
                      <a:pt x="112" y="504"/>
                      <a:pt x="335" y="504"/>
                    </a:cubicBezTo>
                    <a:cubicBezTo>
                      <a:pt x="475" y="504"/>
                      <a:pt x="587" y="390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8" name="Google Shape;4648;p37"/>
              <p:cNvSpPr/>
              <p:nvPr/>
            </p:nvSpPr>
            <p:spPr>
              <a:xfrm>
                <a:off x="1037125" y="24714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0"/>
                    </a:moveTo>
                    <a:cubicBezTo>
                      <a:pt x="273" y="0"/>
                      <a:pt x="210" y="23"/>
                      <a:pt x="159" y="74"/>
                    </a:cubicBezTo>
                    <a:cubicBezTo>
                      <a:pt x="0" y="232"/>
                      <a:pt x="112" y="503"/>
                      <a:pt x="337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9" name="Google Shape;4649;p37"/>
              <p:cNvSpPr/>
              <p:nvPr/>
            </p:nvSpPr>
            <p:spPr>
              <a:xfrm>
                <a:off x="1037125" y="2549750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5" y="0"/>
                    </a:moveTo>
                    <a:cubicBezTo>
                      <a:pt x="273" y="0"/>
                      <a:pt x="210" y="23"/>
                      <a:pt x="159" y="75"/>
                    </a:cubicBezTo>
                    <a:cubicBezTo>
                      <a:pt x="0" y="233"/>
                      <a:pt x="112" y="502"/>
                      <a:pt x="337" y="502"/>
                    </a:cubicBezTo>
                    <a:cubicBezTo>
                      <a:pt x="475" y="502"/>
                      <a:pt x="587" y="390"/>
                      <a:pt x="587" y="252"/>
                    </a:cubicBezTo>
                    <a:cubicBezTo>
                      <a:pt x="587" y="101"/>
                      <a:pt x="464" y="0"/>
                      <a:pt x="335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0" name="Google Shape;4650;p37"/>
              <p:cNvSpPr/>
              <p:nvPr/>
            </p:nvSpPr>
            <p:spPr>
              <a:xfrm>
                <a:off x="1037150" y="26281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4" y="503"/>
                      <a:pt x="586" y="391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1" name="Google Shape;4651;p37"/>
              <p:cNvSpPr/>
              <p:nvPr/>
            </p:nvSpPr>
            <p:spPr>
              <a:xfrm>
                <a:off x="1037150" y="2706475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1"/>
                      <a:pt x="336" y="501"/>
                    </a:cubicBezTo>
                    <a:cubicBezTo>
                      <a:pt x="474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2" name="Google Shape;4652;p37"/>
              <p:cNvSpPr/>
              <p:nvPr/>
            </p:nvSpPr>
            <p:spPr>
              <a:xfrm>
                <a:off x="1171575" y="22363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0" y="232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3" name="Google Shape;4653;p37"/>
              <p:cNvSpPr/>
              <p:nvPr/>
            </p:nvSpPr>
            <p:spPr>
              <a:xfrm>
                <a:off x="1171575" y="231470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2"/>
                      <a:pt x="335" y="502"/>
                    </a:cubicBezTo>
                    <a:cubicBezTo>
                      <a:pt x="473" y="502"/>
                      <a:pt x="586" y="389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4" name="Google Shape;4654;p37"/>
              <p:cNvSpPr/>
              <p:nvPr/>
            </p:nvSpPr>
            <p:spPr>
              <a:xfrm>
                <a:off x="1171575" y="23930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1" y="1"/>
                      <a:pt x="209" y="23"/>
                      <a:pt x="158" y="74"/>
                    </a:cubicBezTo>
                    <a:cubicBezTo>
                      <a:pt x="0" y="233"/>
                      <a:pt x="111" y="503"/>
                      <a:pt x="335" y="503"/>
                    </a:cubicBezTo>
                    <a:cubicBezTo>
                      <a:pt x="473" y="503"/>
                      <a:pt x="586" y="391"/>
                      <a:pt x="586" y="253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5" name="Google Shape;4655;p37"/>
              <p:cNvSpPr/>
              <p:nvPr/>
            </p:nvSpPr>
            <p:spPr>
              <a:xfrm>
                <a:off x="1104350" y="22363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6" name="Google Shape;4656;p37"/>
              <p:cNvSpPr/>
              <p:nvPr/>
            </p:nvSpPr>
            <p:spPr>
              <a:xfrm>
                <a:off x="1104350" y="2314700"/>
                <a:ext cx="14675" cy="12550"/>
              </a:xfrm>
              <a:custGeom>
                <a:rect b="b" l="l" r="r" t="t"/>
                <a:pathLst>
                  <a:path extrusionOk="0" h="502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2"/>
                      <a:pt x="335" y="502"/>
                    </a:cubicBezTo>
                    <a:cubicBezTo>
                      <a:pt x="475" y="502"/>
                      <a:pt x="587" y="389"/>
                      <a:pt x="587" y="251"/>
                    </a:cubicBezTo>
                    <a:cubicBezTo>
                      <a:pt x="587" y="101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7" name="Google Shape;4657;p37"/>
              <p:cNvSpPr/>
              <p:nvPr/>
            </p:nvSpPr>
            <p:spPr>
              <a:xfrm>
                <a:off x="1104350" y="23930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0" y="233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8" name="Google Shape;4658;p37"/>
              <p:cNvSpPr/>
              <p:nvPr/>
            </p:nvSpPr>
            <p:spPr>
              <a:xfrm>
                <a:off x="1037150" y="2236325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3" y="1"/>
                    </a:moveTo>
                    <a:cubicBezTo>
                      <a:pt x="272" y="1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4" y="503"/>
                      <a:pt x="586" y="391"/>
                      <a:pt x="586" y="252"/>
                    </a:cubicBezTo>
                    <a:cubicBezTo>
                      <a:pt x="586" y="101"/>
                      <a:pt x="462" y="1"/>
                      <a:pt x="333" y="1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9" name="Google Shape;4659;p37"/>
              <p:cNvSpPr/>
              <p:nvPr/>
            </p:nvSpPr>
            <p:spPr>
              <a:xfrm>
                <a:off x="1037150" y="231470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2"/>
                      <a:pt x="336" y="502"/>
                    </a:cubicBezTo>
                    <a:cubicBezTo>
                      <a:pt x="474" y="502"/>
                      <a:pt x="586" y="389"/>
                      <a:pt x="586" y="251"/>
                    </a:cubicBezTo>
                    <a:cubicBezTo>
                      <a:pt x="586" y="101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0" name="Google Shape;4660;p37"/>
              <p:cNvSpPr/>
              <p:nvPr/>
            </p:nvSpPr>
            <p:spPr>
              <a:xfrm>
                <a:off x="1037125" y="23930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3" y="1"/>
                      <a:pt x="210" y="23"/>
                      <a:pt x="159" y="74"/>
                    </a:cubicBezTo>
                    <a:cubicBezTo>
                      <a:pt x="0" y="233"/>
                      <a:pt x="112" y="503"/>
                      <a:pt x="337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1" name="Google Shape;4661;p37"/>
              <p:cNvSpPr/>
              <p:nvPr/>
            </p:nvSpPr>
            <p:spPr>
              <a:xfrm>
                <a:off x="1037125" y="2784825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3" y="1"/>
                      <a:pt x="210" y="24"/>
                      <a:pt x="159" y="75"/>
                    </a:cubicBezTo>
                    <a:cubicBezTo>
                      <a:pt x="0" y="232"/>
                      <a:pt x="112" y="504"/>
                      <a:pt x="337" y="504"/>
                    </a:cubicBezTo>
                    <a:cubicBezTo>
                      <a:pt x="475" y="504"/>
                      <a:pt x="587" y="390"/>
                      <a:pt x="587" y="252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2" name="Google Shape;4662;p37"/>
              <p:cNvSpPr/>
              <p:nvPr/>
            </p:nvSpPr>
            <p:spPr>
              <a:xfrm>
                <a:off x="1171575" y="286317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1" y="503"/>
                      <a:pt x="335" y="503"/>
                    </a:cubicBezTo>
                    <a:cubicBezTo>
                      <a:pt x="473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3" name="Google Shape;4663;p37"/>
              <p:cNvSpPr/>
              <p:nvPr/>
            </p:nvSpPr>
            <p:spPr>
              <a:xfrm>
                <a:off x="1171575" y="2941500"/>
                <a:ext cx="14650" cy="12600"/>
              </a:xfrm>
              <a:custGeom>
                <a:rect b="b" l="l" r="r" t="t"/>
                <a:pathLst>
                  <a:path extrusionOk="0" h="504" w="586">
                    <a:moveTo>
                      <a:pt x="334" y="1"/>
                    </a:moveTo>
                    <a:cubicBezTo>
                      <a:pt x="272" y="1"/>
                      <a:pt x="209" y="24"/>
                      <a:pt x="158" y="76"/>
                    </a:cubicBezTo>
                    <a:cubicBezTo>
                      <a:pt x="0" y="233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3"/>
                    </a:cubicBezTo>
                    <a:cubicBezTo>
                      <a:pt x="586" y="101"/>
                      <a:pt x="462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4" name="Google Shape;4664;p37"/>
              <p:cNvSpPr/>
              <p:nvPr/>
            </p:nvSpPr>
            <p:spPr>
              <a:xfrm>
                <a:off x="1171575" y="301987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3" y="503"/>
                      <a:pt x="335" y="503"/>
                    </a:cubicBezTo>
                    <a:cubicBezTo>
                      <a:pt x="473" y="503"/>
                      <a:pt x="586" y="391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5" name="Google Shape;4665;p37"/>
              <p:cNvSpPr/>
              <p:nvPr/>
            </p:nvSpPr>
            <p:spPr>
              <a:xfrm>
                <a:off x="1171575" y="309825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1"/>
                      <a:pt x="113" y="501"/>
                      <a:pt x="335" y="501"/>
                    </a:cubicBezTo>
                    <a:cubicBezTo>
                      <a:pt x="473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6" name="Google Shape;4666;p37"/>
              <p:cNvSpPr/>
              <p:nvPr/>
            </p:nvSpPr>
            <p:spPr>
              <a:xfrm>
                <a:off x="1104350" y="286317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7" name="Google Shape;4667;p37"/>
              <p:cNvSpPr/>
              <p:nvPr/>
            </p:nvSpPr>
            <p:spPr>
              <a:xfrm>
                <a:off x="1104350" y="29415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4" y="1"/>
                    </a:moveTo>
                    <a:cubicBezTo>
                      <a:pt x="272" y="1"/>
                      <a:pt x="209" y="24"/>
                      <a:pt x="158" y="76"/>
                    </a:cubicBezTo>
                    <a:cubicBezTo>
                      <a:pt x="0" y="233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3" y="1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8" name="Google Shape;4668;p37"/>
              <p:cNvSpPr/>
              <p:nvPr/>
            </p:nvSpPr>
            <p:spPr>
              <a:xfrm>
                <a:off x="1104350" y="301987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2"/>
                      <a:pt x="112" y="503"/>
                      <a:pt x="335" y="503"/>
                    </a:cubicBezTo>
                    <a:cubicBezTo>
                      <a:pt x="475" y="503"/>
                      <a:pt x="587" y="391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9" name="Google Shape;4669;p37"/>
              <p:cNvSpPr/>
              <p:nvPr/>
            </p:nvSpPr>
            <p:spPr>
              <a:xfrm>
                <a:off x="1104350" y="3098250"/>
                <a:ext cx="14675" cy="12550"/>
              </a:xfrm>
              <a:custGeom>
                <a:rect b="b" l="l" r="r" t="t"/>
                <a:pathLst>
                  <a:path extrusionOk="0" h="502" w="587">
                    <a:moveTo>
                      <a:pt x="334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0" y="231"/>
                      <a:pt x="112" y="501"/>
                      <a:pt x="335" y="501"/>
                    </a:cubicBezTo>
                    <a:cubicBezTo>
                      <a:pt x="475" y="501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0" name="Google Shape;4670;p37"/>
              <p:cNvSpPr/>
              <p:nvPr/>
            </p:nvSpPr>
            <p:spPr>
              <a:xfrm>
                <a:off x="1037125" y="2863175"/>
                <a:ext cx="14675" cy="12575"/>
              </a:xfrm>
              <a:custGeom>
                <a:rect b="b" l="l" r="r" t="t"/>
                <a:pathLst>
                  <a:path extrusionOk="0" h="503" w="587">
                    <a:moveTo>
                      <a:pt x="334" y="0"/>
                    </a:moveTo>
                    <a:cubicBezTo>
                      <a:pt x="273" y="0"/>
                      <a:pt x="210" y="23"/>
                      <a:pt x="159" y="74"/>
                    </a:cubicBezTo>
                    <a:cubicBezTo>
                      <a:pt x="0" y="232"/>
                      <a:pt x="112" y="503"/>
                      <a:pt x="337" y="503"/>
                    </a:cubicBezTo>
                    <a:cubicBezTo>
                      <a:pt x="475" y="503"/>
                      <a:pt x="587" y="389"/>
                      <a:pt x="587" y="251"/>
                    </a:cubicBezTo>
                    <a:cubicBezTo>
                      <a:pt x="587" y="100"/>
                      <a:pt x="463" y="0"/>
                      <a:pt x="334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1" name="Google Shape;4671;p37"/>
              <p:cNvSpPr/>
              <p:nvPr/>
            </p:nvSpPr>
            <p:spPr>
              <a:xfrm>
                <a:off x="1037125" y="2941500"/>
                <a:ext cx="14675" cy="12600"/>
              </a:xfrm>
              <a:custGeom>
                <a:rect b="b" l="l" r="r" t="t"/>
                <a:pathLst>
                  <a:path extrusionOk="0" h="504" w="587">
                    <a:moveTo>
                      <a:pt x="335" y="1"/>
                    </a:moveTo>
                    <a:cubicBezTo>
                      <a:pt x="273" y="1"/>
                      <a:pt x="210" y="24"/>
                      <a:pt x="159" y="76"/>
                    </a:cubicBezTo>
                    <a:cubicBezTo>
                      <a:pt x="0" y="233"/>
                      <a:pt x="112" y="503"/>
                      <a:pt x="337" y="503"/>
                    </a:cubicBezTo>
                    <a:cubicBezTo>
                      <a:pt x="475" y="503"/>
                      <a:pt x="587" y="391"/>
                      <a:pt x="587" y="253"/>
                    </a:cubicBezTo>
                    <a:cubicBezTo>
                      <a:pt x="587" y="101"/>
                      <a:pt x="464" y="1"/>
                      <a:pt x="335" y="1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2" name="Google Shape;4672;p37"/>
              <p:cNvSpPr/>
              <p:nvPr/>
            </p:nvSpPr>
            <p:spPr>
              <a:xfrm>
                <a:off x="1037150" y="3019875"/>
                <a:ext cx="14650" cy="12575"/>
              </a:xfrm>
              <a:custGeom>
                <a:rect b="b" l="l" r="r" t="t"/>
                <a:pathLst>
                  <a:path extrusionOk="0" h="503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2"/>
                      <a:pt x="113" y="503"/>
                      <a:pt x="336" y="503"/>
                    </a:cubicBezTo>
                    <a:cubicBezTo>
                      <a:pt x="474" y="503"/>
                      <a:pt x="586" y="391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3" name="Google Shape;4673;p37"/>
              <p:cNvSpPr/>
              <p:nvPr/>
            </p:nvSpPr>
            <p:spPr>
              <a:xfrm>
                <a:off x="1037150" y="3098250"/>
                <a:ext cx="14650" cy="12550"/>
              </a:xfrm>
              <a:custGeom>
                <a:rect b="b" l="l" r="r" t="t"/>
                <a:pathLst>
                  <a:path extrusionOk="0" h="502" w="586">
                    <a:moveTo>
                      <a:pt x="333" y="0"/>
                    </a:moveTo>
                    <a:cubicBezTo>
                      <a:pt x="272" y="0"/>
                      <a:pt x="209" y="23"/>
                      <a:pt x="158" y="74"/>
                    </a:cubicBezTo>
                    <a:cubicBezTo>
                      <a:pt x="1" y="231"/>
                      <a:pt x="113" y="501"/>
                      <a:pt x="336" y="501"/>
                    </a:cubicBezTo>
                    <a:cubicBezTo>
                      <a:pt x="474" y="501"/>
                      <a:pt x="586" y="389"/>
                      <a:pt x="586" y="251"/>
                    </a:cubicBezTo>
                    <a:cubicBezTo>
                      <a:pt x="586" y="100"/>
                      <a:pt x="462" y="0"/>
                      <a:pt x="333" y="0"/>
                    </a:cubicBezTo>
                    <a:close/>
                  </a:path>
                </a:pathLst>
              </a:custGeom>
              <a:solidFill>
                <a:srgbClr val="FFFFFF">
                  <a:alpha val="54901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4" name="Google Shape;4674;p37"/>
            <p:cNvGrpSpPr/>
            <p:nvPr/>
          </p:nvGrpSpPr>
          <p:grpSpPr>
            <a:xfrm>
              <a:off x="787213" y="130520"/>
              <a:ext cx="1908399" cy="2002309"/>
              <a:chOff x="1978188" y="2669546"/>
              <a:chExt cx="1908399" cy="2002309"/>
            </a:xfrm>
          </p:grpSpPr>
          <p:sp>
            <p:nvSpPr>
              <p:cNvPr id="4675" name="Google Shape;4675;p37"/>
              <p:cNvSpPr/>
              <p:nvPr/>
            </p:nvSpPr>
            <p:spPr>
              <a:xfrm rot="-5400000">
                <a:off x="1995503" y="2780771"/>
                <a:ext cx="1891083" cy="1891083"/>
              </a:xfrm>
              <a:custGeom>
                <a:rect b="b" l="l" r="r" t="t"/>
                <a:pathLst>
                  <a:path extrusionOk="0" h="55702" w="55702">
                    <a:moveTo>
                      <a:pt x="27851" y="210"/>
                    </a:moveTo>
                    <a:cubicBezTo>
                      <a:pt x="43093" y="210"/>
                      <a:pt x="55493" y="12609"/>
                      <a:pt x="55493" y="27851"/>
                    </a:cubicBezTo>
                    <a:cubicBezTo>
                      <a:pt x="55493" y="43093"/>
                      <a:pt x="43093" y="55493"/>
                      <a:pt x="27851" y="55493"/>
                    </a:cubicBezTo>
                    <a:cubicBezTo>
                      <a:pt x="12609" y="55493"/>
                      <a:pt x="210" y="43093"/>
                      <a:pt x="210" y="27851"/>
                    </a:cubicBezTo>
                    <a:cubicBezTo>
                      <a:pt x="210" y="12609"/>
                      <a:pt x="12609" y="210"/>
                      <a:pt x="27851" y="210"/>
                    </a:cubicBezTo>
                    <a:close/>
                    <a:moveTo>
                      <a:pt x="27851" y="1"/>
                    </a:moveTo>
                    <a:cubicBezTo>
                      <a:pt x="12494" y="1"/>
                      <a:pt x="0" y="12494"/>
                      <a:pt x="0" y="27851"/>
                    </a:cubicBezTo>
                    <a:cubicBezTo>
                      <a:pt x="0" y="43208"/>
                      <a:pt x="12494" y="55702"/>
                      <a:pt x="27851" y="55702"/>
                    </a:cubicBezTo>
                    <a:cubicBezTo>
                      <a:pt x="43208" y="55702"/>
                      <a:pt x="55702" y="43208"/>
                      <a:pt x="55702" y="27851"/>
                    </a:cubicBezTo>
                    <a:cubicBezTo>
                      <a:pt x="55702" y="12494"/>
                      <a:pt x="43208" y="1"/>
                      <a:pt x="27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6" name="Google Shape;4676;p37"/>
              <p:cNvSpPr/>
              <p:nvPr/>
            </p:nvSpPr>
            <p:spPr>
              <a:xfrm rot="-5400000">
                <a:off x="1931235" y="2716498"/>
                <a:ext cx="1737934" cy="1644029"/>
              </a:xfrm>
              <a:custGeom>
                <a:rect b="b" l="l" r="r" t="t"/>
                <a:pathLst>
                  <a:path extrusionOk="0" h="48425" w="51191">
                    <a:moveTo>
                      <a:pt x="20064" y="1"/>
                    </a:moveTo>
                    <a:cubicBezTo>
                      <a:pt x="12798" y="1"/>
                      <a:pt x="5532" y="2766"/>
                      <a:pt x="0" y="8298"/>
                    </a:cubicBezTo>
                    <a:lnTo>
                      <a:pt x="889" y="9186"/>
                    </a:lnTo>
                    <a:cubicBezTo>
                      <a:pt x="6175" y="3899"/>
                      <a:pt x="13120" y="1256"/>
                      <a:pt x="20064" y="1256"/>
                    </a:cubicBezTo>
                    <a:cubicBezTo>
                      <a:pt x="27009" y="1256"/>
                      <a:pt x="33953" y="3899"/>
                      <a:pt x="39240" y="9186"/>
                    </a:cubicBezTo>
                    <a:cubicBezTo>
                      <a:pt x="49813" y="19759"/>
                      <a:pt x="49813" y="36964"/>
                      <a:pt x="39240" y="47537"/>
                    </a:cubicBezTo>
                    <a:lnTo>
                      <a:pt x="40128" y="48425"/>
                    </a:lnTo>
                    <a:cubicBezTo>
                      <a:pt x="51191" y="37361"/>
                      <a:pt x="51191" y="19360"/>
                      <a:pt x="40128" y="8298"/>
                    </a:cubicBezTo>
                    <a:cubicBezTo>
                      <a:pt x="34597" y="2766"/>
                      <a:pt x="27330" y="1"/>
                      <a:pt x="20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77" name="Google Shape;4677;p37"/>
              <p:cNvGrpSpPr/>
              <p:nvPr/>
            </p:nvGrpSpPr>
            <p:grpSpPr>
              <a:xfrm rot="-5400000">
                <a:off x="2322724" y="3120894"/>
                <a:ext cx="1236640" cy="1210852"/>
                <a:chOff x="236475" y="527300"/>
                <a:chExt cx="1124525" cy="1101075"/>
              </a:xfrm>
            </p:grpSpPr>
            <p:sp>
              <p:nvSpPr>
                <p:cNvPr id="4678" name="Google Shape;4678;p37"/>
                <p:cNvSpPr/>
                <p:nvPr/>
              </p:nvSpPr>
              <p:spPr>
                <a:xfrm>
                  <a:off x="435250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9" name="Google Shape;4679;p37"/>
                <p:cNvSpPr/>
                <p:nvPr/>
              </p:nvSpPr>
              <p:spPr>
                <a:xfrm>
                  <a:off x="475000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0" name="Google Shape;4680;p37"/>
                <p:cNvSpPr/>
                <p:nvPr/>
              </p:nvSpPr>
              <p:spPr>
                <a:xfrm>
                  <a:off x="514750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1" name="Google Shape;4681;p37"/>
                <p:cNvSpPr/>
                <p:nvPr/>
              </p:nvSpPr>
              <p:spPr>
                <a:xfrm>
                  <a:off x="554500" y="14822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2" name="Google Shape;4682;p37"/>
                <p:cNvSpPr/>
                <p:nvPr/>
              </p:nvSpPr>
              <p:spPr>
                <a:xfrm>
                  <a:off x="594250" y="14822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1"/>
                      </a:cubicBezTo>
                      <a:cubicBezTo>
                        <a:pt x="164" y="371"/>
                        <a:pt x="212" y="388"/>
                        <a:pt x="260" y="388"/>
                      </a:cubicBezTo>
                      <a:cubicBezTo>
                        <a:pt x="360" y="388"/>
                        <a:pt x="456" y="311"/>
                        <a:pt x="456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3" name="Google Shape;4683;p37"/>
                <p:cNvSpPr/>
                <p:nvPr/>
              </p:nvSpPr>
              <p:spPr>
                <a:xfrm>
                  <a:off x="634025" y="14822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4" name="Google Shape;4684;p37"/>
                <p:cNvSpPr/>
                <p:nvPr/>
              </p:nvSpPr>
              <p:spPr>
                <a:xfrm>
                  <a:off x="673775" y="14822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5" name="Google Shape;4685;p37"/>
                <p:cNvSpPr/>
                <p:nvPr/>
              </p:nvSpPr>
              <p:spPr>
                <a:xfrm>
                  <a:off x="713525" y="14822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60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6" name="Google Shape;4686;p37"/>
                <p:cNvSpPr/>
                <p:nvPr/>
              </p:nvSpPr>
              <p:spPr>
                <a:xfrm>
                  <a:off x="753300" y="14822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7" name="Google Shape;4687;p37"/>
                <p:cNvSpPr/>
                <p:nvPr/>
              </p:nvSpPr>
              <p:spPr>
                <a:xfrm>
                  <a:off x="793075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1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5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8" name="Google Shape;4688;p37"/>
                <p:cNvSpPr/>
                <p:nvPr/>
              </p:nvSpPr>
              <p:spPr>
                <a:xfrm>
                  <a:off x="832825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9" name="Google Shape;4689;p37"/>
                <p:cNvSpPr/>
                <p:nvPr/>
              </p:nvSpPr>
              <p:spPr>
                <a:xfrm>
                  <a:off x="872575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0" name="Google Shape;4690;p37"/>
                <p:cNvSpPr/>
                <p:nvPr/>
              </p:nvSpPr>
              <p:spPr>
                <a:xfrm>
                  <a:off x="912325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1" name="Google Shape;4691;p37"/>
                <p:cNvSpPr/>
                <p:nvPr/>
              </p:nvSpPr>
              <p:spPr>
                <a:xfrm>
                  <a:off x="952075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2" name="Google Shape;4692;p37"/>
                <p:cNvSpPr/>
                <p:nvPr/>
              </p:nvSpPr>
              <p:spPr>
                <a:xfrm>
                  <a:off x="991825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4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3" name="Google Shape;4693;p37"/>
                <p:cNvSpPr/>
                <p:nvPr/>
              </p:nvSpPr>
              <p:spPr>
                <a:xfrm>
                  <a:off x="1031575" y="14822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0"/>
                      </a:moveTo>
                      <a:cubicBezTo>
                        <a:pt x="89" y="0"/>
                        <a:pt x="1" y="209"/>
                        <a:pt x="124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60" y="388"/>
                        <a:pt x="456" y="311"/>
                        <a:pt x="456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4" name="Google Shape;4694;p37"/>
                <p:cNvSpPr/>
                <p:nvPr/>
              </p:nvSpPr>
              <p:spPr>
                <a:xfrm>
                  <a:off x="1071350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6" y="0"/>
                        <a:pt x="0" y="209"/>
                        <a:pt x="123" y="331"/>
                      </a:cubicBezTo>
                      <a:cubicBezTo>
                        <a:pt x="162" y="371"/>
                        <a:pt x="211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5" name="Google Shape;4695;p37"/>
                <p:cNvSpPr/>
                <p:nvPr/>
              </p:nvSpPr>
              <p:spPr>
                <a:xfrm>
                  <a:off x="1111100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6" name="Google Shape;4696;p37"/>
                <p:cNvSpPr/>
                <p:nvPr/>
              </p:nvSpPr>
              <p:spPr>
                <a:xfrm>
                  <a:off x="1150850" y="1482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7" name="Google Shape;4697;p37"/>
                <p:cNvSpPr/>
                <p:nvPr/>
              </p:nvSpPr>
              <p:spPr>
                <a:xfrm>
                  <a:off x="397125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8" name="Google Shape;4698;p37"/>
                <p:cNvSpPr/>
                <p:nvPr/>
              </p:nvSpPr>
              <p:spPr>
                <a:xfrm>
                  <a:off x="435250" y="14481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9" name="Google Shape;4699;p37"/>
                <p:cNvSpPr/>
                <p:nvPr/>
              </p:nvSpPr>
              <p:spPr>
                <a:xfrm>
                  <a:off x="475000" y="14481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0" name="Google Shape;4700;p37"/>
                <p:cNvSpPr/>
                <p:nvPr/>
              </p:nvSpPr>
              <p:spPr>
                <a:xfrm>
                  <a:off x="516425" y="1448100"/>
                  <a:ext cx="9675" cy="9750"/>
                </a:xfrm>
                <a:custGeom>
                  <a:rect b="b" l="l" r="r" t="t"/>
                  <a:pathLst>
                    <a:path extrusionOk="0" h="390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1" name="Google Shape;4701;p37"/>
                <p:cNvSpPr/>
                <p:nvPr/>
              </p:nvSpPr>
              <p:spPr>
                <a:xfrm>
                  <a:off x="554500" y="14481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2" name="Google Shape;4702;p37"/>
                <p:cNvSpPr/>
                <p:nvPr/>
              </p:nvSpPr>
              <p:spPr>
                <a:xfrm>
                  <a:off x="595925" y="1448100"/>
                  <a:ext cx="9700" cy="9750"/>
                </a:xfrm>
                <a:custGeom>
                  <a:rect b="b" l="l" r="r" t="t"/>
                  <a:pathLst>
                    <a:path extrusionOk="0" h="390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3" name="Google Shape;4703;p37"/>
                <p:cNvSpPr/>
                <p:nvPr/>
              </p:nvSpPr>
              <p:spPr>
                <a:xfrm>
                  <a:off x="634025" y="14481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4" name="Google Shape;4704;p37"/>
                <p:cNvSpPr/>
                <p:nvPr/>
              </p:nvSpPr>
              <p:spPr>
                <a:xfrm>
                  <a:off x="673775" y="14481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5" name="Google Shape;4705;p37"/>
                <p:cNvSpPr/>
                <p:nvPr/>
              </p:nvSpPr>
              <p:spPr>
                <a:xfrm>
                  <a:off x="475000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6" name="Google Shape;4706;p37"/>
                <p:cNvSpPr/>
                <p:nvPr/>
              </p:nvSpPr>
              <p:spPr>
                <a:xfrm>
                  <a:off x="514750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7" name="Google Shape;4707;p37"/>
                <p:cNvSpPr/>
                <p:nvPr/>
              </p:nvSpPr>
              <p:spPr>
                <a:xfrm>
                  <a:off x="554500" y="15163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8" name="Google Shape;4708;p37"/>
                <p:cNvSpPr/>
                <p:nvPr/>
              </p:nvSpPr>
              <p:spPr>
                <a:xfrm>
                  <a:off x="594250" y="15163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4" y="371"/>
                        <a:pt x="212" y="389"/>
                        <a:pt x="260" y="389"/>
                      </a:cubicBezTo>
                      <a:cubicBezTo>
                        <a:pt x="360" y="389"/>
                        <a:pt x="456" y="311"/>
                        <a:pt x="456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9" name="Google Shape;4709;p37"/>
                <p:cNvSpPr/>
                <p:nvPr/>
              </p:nvSpPr>
              <p:spPr>
                <a:xfrm>
                  <a:off x="634025" y="15163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0" name="Google Shape;4710;p37"/>
                <p:cNvSpPr/>
                <p:nvPr/>
              </p:nvSpPr>
              <p:spPr>
                <a:xfrm>
                  <a:off x="673775" y="15163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1" name="Google Shape;4711;p37"/>
                <p:cNvSpPr/>
                <p:nvPr/>
              </p:nvSpPr>
              <p:spPr>
                <a:xfrm>
                  <a:off x="713525" y="15163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2" name="Google Shape;4712;p37"/>
                <p:cNvSpPr/>
                <p:nvPr/>
              </p:nvSpPr>
              <p:spPr>
                <a:xfrm>
                  <a:off x="753300" y="15163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3" name="Google Shape;4713;p37"/>
                <p:cNvSpPr/>
                <p:nvPr/>
              </p:nvSpPr>
              <p:spPr>
                <a:xfrm>
                  <a:off x="793075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5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4" name="Google Shape;4714;p37"/>
                <p:cNvSpPr/>
                <p:nvPr/>
              </p:nvSpPr>
              <p:spPr>
                <a:xfrm>
                  <a:off x="832825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5" name="Google Shape;4715;p37"/>
                <p:cNvSpPr/>
                <p:nvPr/>
              </p:nvSpPr>
              <p:spPr>
                <a:xfrm>
                  <a:off x="872575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6" name="Google Shape;4716;p37"/>
                <p:cNvSpPr/>
                <p:nvPr/>
              </p:nvSpPr>
              <p:spPr>
                <a:xfrm>
                  <a:off x="912325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7" name="Google Shape;4717;p37"/>
                <p:cNvSpPr/>
                <p:nvPr/>
              </p:nvSpPr>
              <p:spPr>
                <a:xfrm>
                  <a:off x="952075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8" name="Google Shape;4718;p37"/>
                <p:cNvSpPr/>
                <p:nvPr/>
              </p:nvSpPr>
              <p:spPr>
                <a:xfrm>
                  <a:off x="991825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9" name="Google Shape;4719;p37"/>
                <p:cNvSpPr/>
                <p:nvPr/>
              </p:nvSpPr>
              <p:spPr>
                <a:xfrm>
                  <a:off x="1031575" y="15163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1"/>
                      </a:moveTo>
                      <a:cubicBezTo>
                        <a:pt x="89" y="1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6" y="311"/>
                        <a:pt x="456" y="195"/>
                      </a:cubicBezTo>
                      <a:cubicBezTo>
                        <a:pt x="456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0" name="Google Shape;4720;p37"/>
                <p:cNvSpPr/>
                <p:nvPr/>
              </p:nvSpPr>
              <p:spPr>
                <a:xfrm>
                  <a:off x="1071350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6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1" name="Google Shape;4721;p37"/>
                <p:cNvSpPr/>
                <p:nvPr/>
              </p:nvSpPr>
              <p:spPr>
                <a:xfrm>
                  <a:off x="1111100" y="15163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2" name="Google Shape;4722;p37"/>
                <p:cNvSpPr/>
                <p:nvPr/>
              </p:nvSpPr>
              <p:spPr>
                <a:xfrm>
                  <a:off x="715200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3" name="Google Shape;4723;p37"/>
                <p:cNvSpPr/>
                <p:nvPr/>
              </p:nvSpPr>
              <p:spPr>
                <a:xfrm>
                  <a:off x="753300" y="14481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4" name="Google Shape;4724;p37"/>
                <p:cNvSpPr/>
                <p:nvPr/>
              </p:nvSpPr>
              <p:spPr>
                <a:xfrm>
                  <a:off x="794700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5" name="Google Shape;4725;p37"/>
                <p:cNvSpPr/>
                <p:nvPr/>
              </p:nvSpPr>
              <p:spPr>
                <a:xfrm>
                  <a:off x="832825" y="14481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6" name="Google Shape;4726;p37"/>
                <p:cNvSpPr/>
                <p:nvPr/>
              </p:nvSpPr>
              <p:spPr>
                <a:xfrm>
                  <a:off x="872575" y="14481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7" name="Google Shape;4727;p37"/>
                <p:cNvSpPr/>
                <p:nvPr/>
              </p:nvSpPr>
              <p:spPr>
                <a:xfrm>
                  <a:off x="913950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8" name="Google Shape;4728;p37"/>
                <p:cNvSpPr/>
                <p:nvPr/>
              </p:nvSpPr>
              <p:spPr>
                <a:xfrm>
                  <a:off x="953700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9" name="Google Shape;4729;p37"/>
                <p:cNvSpPr/>
                <p:nvPr/>
              </p:nvSpPr>
              <p:spPr>
                <a:xfrm>
                  <a:off x="993450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3" y="389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0" name="Google Shape;4730;p37"/>
                <p:cNvSpPr/>
                <p:nvPr/>
              </p:nvSpPr>
              <p:spPr>
                <a:xfrm>
                  <a:off x="1033225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1" name="Google Shape;4731;p37"/>
                <p:cNvSpPr/>
                <p:nvPr/>
              </p:nvSpPr>
              <p:spPr>
                <a:xfrm>
                  <a:off x="1072975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2" name="Google Shape;4732;p37"/>
                <p:cNvSpPr/>
                <p:nvPr/>
              </p:nvSpPr>
              <p:spPr>
                <a:xfrm>
                  <a:off x="1112725" y="1448100"/>
                  <a:ext cx="9725" cy="9750"/>
                </a:xfrm>
                <a:custGeom>
                  <a:rect b="b" l="l" r="r" t="t"/>
                  <a:pathLst>
                    <a:path extrusionOk="0" h="390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3" name="Google Shape;4733;p37"/>
                <p:cNvSpPr/>
                <p:nvPr/>
              </p:nvSpPr>
              <p:spPr>
                <a:xfrm>
                  <a:off x="1152500" y="1448100"/>
                  <a:ext cx="9700" cy="9750"/>
                </a:xfrm>
                <a:custGeom>
                  <a:rect b="b" l="l" r="r" t="t"/>
                  <a:pathLst>
                    <a:path extrusionOk="0" h="390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4" name="Google Shape;4734;p37"/>
                <p:cNvSpPr/>
                <p:nvPr/>
              </p:nvSpPr>
              <p:spPr>
                <a:xfrm>
                  <a:off x="1192275" y="1448100"/>
                  <a:ext cx="9675" cy="9750"/>
                </a:xfrm>
                <a:custGeom>
                  <a:rect b="b" l="l" r="r" t="t"/>
                  <a:pathLst>
                    <a:path extrusionOk="0" h="390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3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5" name="Google Shape;4735;p37"/>
                <p:cNvSpPr/>
                <p:nvPr/>
              </p:nvSpPr>
              <p:spPr>
                <a:xfrm>
                  <a:off x="355750" y="14140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6" name="Google Shape;4736;p37"/>
                <p:cNvSpPr/>
                <p:nvPr/>
              </p:nvSpPr>
              <p:spPr>
                <a:xfrm>
                  <a:off x="397125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7" name="Google Shape;4737;p37"/>
                <p:cNvSpPr/>
                <p:nvPr/>
              </p:nvSpPr>
              <p:spPr>
                <a:xfrm>
                  <a:off x="435250" y="14140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8" name="Google Shape;4738;p37"/>
                <p:cNvSpPr/>
                <p:nvPr/>
              </p:nvSpPr>
              <p:spPr>
                <a:xfrm>
                  <a:off x="475000" y="14140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1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9" name="Google Shape;4739;p37"/>
                <p:cNvSpPr/>
                <p:nvPr/>
              </p:nvSpPr>
              <p:spPr>
                <a:xfrm>
                  <a:off x="516425" y="14140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0" name="Google Shape;4740;p37"/>
                <p:cNvSpPr/>
                <p:nvPr/>
              </p:nvSpPr>
              <p:spPr>
                <a:xfrm>
                  <a:off x="554500" y="14140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3"/>
                      </a:cubicBezTo>
                      <a:cubicBezTo>
                        <a:pt x="163" y="372"/>
                        <a:pt x="212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1" name="Google Shape;4741;p37"/>
                <p:cNvSpPr/>
                <p:nvPr/>
              </p:nvSpPr>
              <p:spPr>
                <a:xfrm>
                  <a:off x="595925" y="141400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2" name="Google Shape;4742;p37"/>
                <p:cNvSpPr/>
                <p:nvPr/>
              </p:nvSpPr>
              <p:spPr>
                <a:xfrm>
                  <a:off x="634025" y="14140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2" y="372"/>
                        <a:pt x="211" y="389"/>
                        <a:pt x="259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3" name="Google Shape;4743;p37"/>
                <p:cNvSpPr/>
                <p:nvPr/>
              </p:nvSpPr>
              <p:spPr>
                <a:xfrm>
                  <a:off x="673775" y="14140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3" y="372"/>
                        <a:pt x="211" y="389"/>
                        <a:pt x="259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4" name="Google Shape;4744;p37"/>
                <p:cNvSpPr/>
                <p:nvPr/>
              </p:nvSpPr>
              <p:spPr>
                <a:xfrm>
                  <a:off x="715200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5" name="Google Shape;4745;p37"/>
                <p:cNvSpPr/>
                <p:nvPr/>
              </p:nvSpPr>
              <p:spPr>
                <a:xfrm>
                  <a:off x="753300" y="14140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6" name="Google Shape;4746;p37"/>
                <p:cNvSpPr/>
                <p:nvPr/>
              </p:nvSpPr>
              <p:spPr>
                <a:xfrm>
                  <a:off x="794700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7" name="Google Shape;4747;p37"/>
                <p:cNvSpPr/>
                <p:nvPr/>
              </p:nvSpPr>
              <p:spPr>
                <a:xfrm>
                  <a:off x="832825" y="14140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7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8" name="Google Shape;4748;p37"/>
                <p:cNvSpPr/>
                <p:nvPr/>
              </p:nvSpPr>
              <p:spPr>
                <a:xfrm>
                  <a:off x="872575" y="14140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9" name="Google Shape;4749;p37"/>
                <p:cNvSpPr/>
                <p:nvPr/>
              </p:nvSpPr>
              <p:spPr>
                <a:xfrm>
                  <a:off x="913950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0" name="Google Shape;4750;p37"/>
                <p:cNvSpPr/>
                <p:nvPr/>
              </p:nvSpPr>
              <p:spPr>
                <a:xfrm>
                  <a:off x="953700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1" name="Google Shape;4751;p37"/>
                <p:cNvSpPr/>
                <p:nvPr/>
              </p:nvSpPr>
              <p:spPr>
                <a:xfrm>
                  <a:off x="993450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3" y="389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2" name="Google Shape;4752;p37"/>
                <p:cNvSpPr/>
                <p:nvPr/>
              </p:nvSpPr>
              <p:spPr>
                <a:xfrm>
                  <a:off x="1033225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3" name="Google Shape;4753;p37"/>
                <p:cNvSpPr/>
                <p:nvPr/>
              </p:nvSpPr>
              <p:spPr>
                <a:xfrm>
                  <a:off x="1072975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4" name="Google Shape;4754;p37"/>
                <p:cNvSpPr/>
                <p:nvPr/>
              </p:nvSpPr>
              <p:spPr>
                <a:xfrm>
                  <a:off x="1112725" y="14140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5" name="Google Shape;4755;p37"/>
                <p:cNvSpPr/>
                <p:nvPr/>
              </p:nvSpPr>
              <p:spPr>
                <a:xfrm>
                  <a:off x="1152500" y="141400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6" name="Google Shape;4756;p37"/>
                <p:cNvSpPr/>
                <p:nvPr/>
              </p:nvSpPr>
              <p:spPr>
                <a:xfrm>
                  <a:off x="1192275" y="14140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3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7" name="Google Shape;4757;p37"/>
                <p:cNvSpPr/>
                <p:nvPr/>
              </p:nvSpPr>
              <p:spPr>
                <a:xfrm>
                  <a:off x="1232025" y="14140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8" name="Google Shape;4758;p37"/>
                <p:cNvSpPr/>
                <p:nvPr/>
              </p:nvSpPr>
              <p:spPr>
                <a:xfrm>
                  <a:off x="355750" y="13799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9" name="Google Shape;4759;p37"/>
                <p:cNvSpPr/>
                <p:nvPr/>
              </p:nvSpPr>
              <p:spPr>
                <a:xfrm>
                  <a:off x="397125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2"/>
                        <a:pt x="88" y="389"/>
                        <a:pt x="195" y="389"/>
                      </a:cubicBezTo>
                      <a:cubicBezTo>
                        <a:pt x="302" y="389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0" name="Google Shape;4760;p37"/>
                <p:cNvSpPr/>
                <p:nvPr/>
              </p:nvSpPr>
              <p:spPr>
                <a:xfrm>
                  <a:off x="435250" y="13799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0"/>
                      </a:moveTo>
                      <a:cubicBezTo>
                        <a:pt x="87" y="0"/>
                        <a:pt x="0" y="210"/>
                        <a:pt x="123" y="332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1" name="Google Shape;4761;p37"/>
                <p:cNvSpPr/>
                <p:nvPr/>
              </p:nvSpPr>
              <p:spPr>
                <a:xfrm>
                  <a:off x="475000" y="13799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2" name="Google Shape;4762;p37"/>
                <p:cNvSpPr/>
                <p:nvPr/>
              </p:nvSpPr>
              <p:spPr>
                <a:xfrm>
                  <a:off x="516425" y="13799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3" name="Google Shape;4763;p37"/>
                <p:cNvSpPr/>
                <p:nvPr/>
              </p:nvSpPr>
              <p:spPr>
                <a:xfrm>
                  <a:off x="554500" y="13799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4" name="Google Shape;4764;p37"/>
                <p:cNvSpPr/>
                <p:nvPr/>
              </p:nvSpPr>
              <p:spPr>
                <a:xfrm>
                  <a:off x="595925" y="137990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5" name="Google Shape;4765;p37"/>
                <p:cNvSpPr/>
                <p:nvPr/>
              </p:nvSpPr>
              <p:spPr>
                <a:xfrm>
                  <a:off x="634025" y="13799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6" name="Google Shape;4766;p37"/>
                <p:cNvSpPr/>
                <p:nvPr/>
              </p:nvSpPr>
              <p:spPr>
                <a:xfrm>
                  <a:off x="673775" y="13799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2"/>
                      </a:cubicBezTo>
                      <a:cubicBezTo>
                        <a:pt x="163" y="372"/>
                        <a:pt x="211" y="389"/>
                        <a:pt x="259" y="389"/>
                      </a:cubicBezTo>
                      <a:cubicBezTo>
                        <a:pt x="359" y="389"/>
                        <a:pt x="455" y="312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7" name="Google Shape;4767;p37"/>
                <p:cNvSpPr/>
                <p:nvPr/>
              </p:nvSpPr>
              <p:spPr>
                <a:xfrm>
                  <a:off x="715200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9"/>
                        <a:pt x="194" y="389"/>
                      </a:cubicBezTo>
                      <a:cubicBezTo>
                        <a:pt x="300" y="389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8" name="Google Shape;4768;p37"/>
                <p:cNvSpPr/>
                <p:nvPr/>
              </p:nvSpPr>
              <p:spPr>
                <a:xfrm>
                  <a:off x="753300" y="13799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2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9" name="Google Shape;4769;p37"/>
                <p:cNvSpPr/>
                <p:nvPr/>
              </p:nvSpPr>
              <p:spPr>
                <a:xfrm>
                  <a:off x="794700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0" name="Google Shape;4770;p37"/>
                <p:cNvSpPr/>
                <p:nvPr/>
              </p:nvSpPr>
              <p:spPr>
                <a:xfrm>
                  <a:off x="832825" y="13799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2" y="332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7" y="389"/>
                        <a:pt x="453" y="312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1" name="Google Shape;4771;p37"/>
                <p:cNvSpPr/>
                <p:nvPr/>
              </p:nvSpPr>
              <p:spPr>
                <a:xfrm>
                  <a:off x="872575" y="13799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2" name="Google Shape;4772;p37"/>
                <p:cNvSpPr/>
                <p:nvPr/>
              </p:nvSpPr>
              <p:spPr>
                <a:xfrm>
                  <a:off x="913950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9"/>
                        <a:pt x="195" y="389"/>
                      </a:cubicBezTo>
                      <a:cubicBezTo>
                        <a:pt x="302" y="389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3" name="Google Shape;4773;p37"/>
                <p:cNvSpPr/>
                <p:nvPr/>
              </p:nvSpPr>
              <p:spPr>
                <a:xfrm>
                  <a:off x="953700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2" y="389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4" name="Google Shape;4774;p37"/>
                <p:cNvSpPr/>
                <p:nvPr/>
              </p:nvSpPr>
              <p:spPr>
                <a:xfrm>
                  <a:off x="993450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3" y="389"/>
                        <a:pt x="389" y="302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5" name="Google Shape;4775;p37"/>
                <p:cNvSpPr/>
                <p:nvPr/>
              </p:nvSpPr>
              <p:spPr>
                <a:xfrm>
                  <a:off x="1033225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6" name="Google Shape;4776;p37"/>
                <p:cNvSpPr/>
                <p:nvPr/>
              </p:nvSpPr>
              <p:spPr>
                <a:xfrm>
                  <a:off x="1072975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7" name="Google Shape;4777;p37"/>
                <p:cNvSpPr/>
                <p:nvPr/>
              </p:nvSpPr>
              <p:spPr>
                <a:xfrm>
                  <a:off x="1112725" y="13799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8" name="Google Shape;4778;p37"/>
                <p:cNvSpPr/>
                <p:nvPr/>
              </p:nvSpPr>
              <p:spPr>
                <a:xfrm>
                  <a:off x="1152500" y="137990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8" y="302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9" name="Google Shape;4779;p37"/>
                <p:cNvSpPr/>
                <p:nvPr/>
              </p:nvSpPr>
              <p:spPr>
                <a:xfrm>
                  <a:off x="1192275" y="13799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9"/>
                        <a:pt x="193" y="389"/>
                      </a:cubicBezTo>
                      <a:cubicBezTo>
                        <a:pt x="300" y="389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0" name="Google Shape;4780;p37"/>
                <p:cNvSpPr/>
                <p:nvPr/>
              </p:nvSpPr>
              <p:spPr>
                <a:xfrm>
                  <a:off x="1232025" y="13799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1" name="Google Shape;4781;p37"/>
                <p:cNvSpPr/>
                <p:nvPr/>
              </p:nvSpPr>
              <p:spPr>
                <a:xfrm>
                  <a:off x="317625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2" name="Google Shape;4782;p37"/>
                <p:cNvSpPr/>
                <p:nvPr/>
              </p:nvSpPr>
              <p:spPr>
                <a:xfrm>
                  <a:off x="355750" y="1345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3" name="Google Shape;4783;p37"/>
                <p:cNvSpPr/>
                <p:nvPr/>
              </p:nvSpPr>
              <p:spPr>
                <a:xfrm>
                  <a:off x="397125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2"/>
                        <a:pt x="88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4" name="Google Shape;4784;p37"/>
                <p:cNvSpPr/>
                <p:nvPr/>
              </p:nvSpPr>
              <p:spPr>
                <a:xfrm>
                  <a:off x="435250" y="1345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2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5" name="Google Shape;4785;p37"/>
                <p:cNvSpPr/>
                <p:nvPr/>
              </p:nvSpPr>
              <p:spPr>
                <a:xfrm>
                  <a:off x="475000" y="1345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2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6" name="Google Shape;4786;p37"/>
                <p:cNvSpPr/>
                <p:nvPr/>
              </p:nvSpPr>
              <p:spPr>
                <a:xfrm>
                  <a:off x="516425" y="13458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7" name="Google Shape;4787;p37"/>
                <p:cNvSpPr/>
                <p:nvPr/>
              </p:nvSpPr>
              <p:spPr>
                <a:xfrm>
                  <a:off x="554500" y="1345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2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8" name="Google Shape;4788;p37"/>
                <p:cNvSpPr/>
                <p:nvPr/>
              </p:nvSpPr>
              <p:spPr>
                <a:xfrm>
                  <a:off x="595925" y="134580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9" name="Google Shape;4789;p37"/>
                <p:cNvSpPr/>
                <p:nvPr/>
              </p:nvSpPr>
              <p:spPr>
                <a:xfrm>
                  <a:off x="634025" y="1345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2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0" name="Google Shape;4790;p37"/>
                <p:cNvSpPr/>
                <p:nvPr/>
              </p:nvSpPr>
              <p:spPr>
                <a:xfrm>
                  <a:off x="673775" y="1345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2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1" name="Google Shape;4791;p37"/>
                <p:cNvSpPr/>
                <p:nvPr/>
              </p:nvSpPr>
              <p:spPr>
                <a:xfrm>
                  <a:off x="715200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2" name="Google Shape;4792;p37"/>
                <p:cNvSpPr/>
                <p:nvPr/>
              </p:nvSpPr>
              <p:spPr>
                <a:xfrm>
                  <a:off x="753300" y="1345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2"/>
                      </a:cubicBezTo>
                      <a:cubicBezTo>
                        <a:pt x="162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3" name="Google Shape;4793;p37"/>
                <p:cNvSpPr/>
                <p:nvPr/>
              </p:nvSpPr>
              <p:spPr>
                <a:xfrm>
                  <a:off x="794700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4" name="Google Shape;4794;p37"/>
                <p:cNvSpPr/>
                <p:nvPr/>
              </p:nvSpPr>
              <p:spPr>
                <a:xfrm>
                  <a:off x="832825" y="1345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2"/>
                      </a:cubicBezTo>
                      <a:cubicBezTo>
                        <a:pt x="161" y="371"/>
                        <a:pt x="210" y="389"/>
                        <a:pt x="257" y="389"/>
                      </a:cubicBezTo>
                      <a:cubicBezTo>
                        <a:pt x="357" y="389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5" name="Google Shape;4795;p37"/>
                <p:cNvSpPr/>
                <p:nvPr/>
              </p:nvSpPr>
              <p:spPr>
                <a:xfrm>
                  <a:off x="872575" y="1345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2" y="332"/>
                      </a:cubicBezTo>
                      <a:cubicBezTo>
                        <a:pt x="161" y="371"/>
                        <a:pt x="210" y="389"/>
                        <a:pt x="257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6" name="Google Shape;4796;p37"/>
                <p:cNvSpPr/>
                <p:nvPr/>
              </p:nvSpPr>
              <p:spPr>
                <a:xfrm>
                  <a:off x="913950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7" name="Google Shape;4797;p37"/>
                <p:cNvSpPr/>
                <p:nvPr/>
              </p:nvSpPr>
              <p:spPr>
                <a:xfrm>
                  <a:off x="953700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8" name="Google Shape;4798;p37"/>
                <p:cNvSpPr/>
                <p:nvPr/>
              </p:nvSpPr>
              <p:spPr>
                <a:xfrm>
                  <a:off x="993450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3" y="388"/>
                        <a:pt x="389" y="302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9" name="Google Shape;4799;p37"/>
                <p:cNvSpPr/>
                <p:nvPr/>
              </p:nvSpPr>
              <p:spPr>
                <a:xfrm>
                  <a:off x="1033225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0" name="Google Shape;4800;p37"/>
                <p:cNvSpPr/>
                <p:nvPr/>
              </p:nvSpPr>
              <p:spPr>
                <a:xfrm>
                  <a:off x="1072975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1" name="Google Shape;4801;p37"/>
                <p:cNvSpPr/>
                <p:nvPr/>
              </p:nvSpPr>
              <p:spPr>
                <a:xfrm>
                  <a:off x="1112725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2" name="Google Shape;4802;p37"/>
                <p:cNvSpPr/>
                <p:nvPr/>
              </p:nvSpPr>
              <p:spPr>
                <a:xfrm>
                  <a:off x="1152500" y="134580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8" y="302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3" name="Google Shape;4803;p37"/>
                <p:cNvSpPr/>
                <p:nvPr/>
              </p:nvSpPr>
              <p:spPr>
                <a:xfrm>
                  <a:off x="1192275" y="13458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8"/>
                        <a:pt x="193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4" name="Google Shape;4804;p37"/>
                <p:cNvSpPr/>
                <p:nvPr/>
              </p:nvSpPr>
              <p:spPr>
                <a:xfrm>
                  <a:off x="1232025" y="134580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5" name="Google Shape;4805;p37"/>
                <p:cNvSpPr/>
                <p:nvPr/>
              </p:nvSpPr>
              <p:spPr>
                <a:xfrm>
                  <a:off x="317625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3"/>
                        <a:pt x="87" y="389"/>
                        <a:pt x="194" y="389"/>
                      </a:cubicBezTo>
                      <a:cubicBezTo>
                        <a:pt x="302" y="389"/>
                        <a:pt x="388" y="303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6" name="Google Shape;4806;p37"/>
                <p:cNvSpPr/>
                <p:nvPr/>
              </p:nvSpPr>
              <p:spPr>
                <a:xfrm>
                  <a:off x="355750" y="13116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0" y="390"/>
                        <a:pt x="258" y="390"/>
                      </a:cubicBezTo>
                      <a:cubicBezTo>
                        <a:pt x="357" y="390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7" name="Google Shape;4807;p37"/>
                <p:cNvSpPr/>
                <p:nvPr/>
              </p:nvSpPr>
              <p:spPr>
                <a:xfrm>
                  <a:off x="397125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9"/>
                        <a:pt x="1" y="195"/>
                      </a:cubicBezTo>
                      <a:cubicBezTo>
                        <a:pt x="1" y="303"/>
                        <a:pt x="88" y="389"/>
                        <a:pt x="195" y="389"/>
                      </a:cubicBezTo>
                      <a:cubicBezTo>
                        <a:pt x="302" y="389"/>
                        <a:pt x="389" y="303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8" name="Google Shape;4808;p37"/>
                <p:cNvSpPr/>
                <p:nvPr/>
              </p:nvSpPr>
              <p:spPr>
                <a:xfrm>
                  <a:off x="435250" y="13116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1" y="390"/>
                        <a:pt x="258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9" name="Google Shape;4809;p37"/>
                <p:cNvSpPr/>
                <p:nvPr/>
              </p:nvSpPr>
              <p:spPr>
                <a:xfrm>
                  <a:off x="475000" y="13116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1" y="372"/>
                        <a:pt x="210" y="390"/>
                        <a:pt x="258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0" name="Google Shape;4810;p37"/>
                <p:cNvSpPr/>
                <p:nvPr/>
              </p:nvSpPr>
              <p:spPr>
                <a:xfrm>
                  <a:off x="516425" y="13116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3"/>
                        <a:pt x="87" y="389"/>
                        <a:pt x="193" y="389"/>
                      </a:cubicBezTo>
                      <a:cubicBezTo>
                        <a:pt x="301" y="389"/>
                        <a:pt x="387" y="303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1" name="Google Shape;4811;p37"/>
                <p:cNvSpPr/>
                <p:nvPr/>
              </p:nvSpPr>
              <p:spPr>
                <a:xfrm>
                  <a:off x="554500" y="13116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3"/>
                      </a:cubicBezTo>
                      <a:cubicBezTo>
                        <a:pt x="163" y="372"/>
                        <a:pt x="212" y="390"/>
                        <a:pt x="259" y="390"/>
                      </a:cubicBezTo>
                      <a:cubicBezTo>
                        <a:pt x="359" y="390"/>
                        <a:pt x="454" y="312"/>
                        <a:pt x="454" y="195"/>
                      </a:cubicBezTo>
                      <a:cubicBezTo>
                        <a:pt x="454" y="89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2" name="Google Shape;4812;p37"/>
                <p:cNvSpPr/>
                <p:nvPr/>
              </p:nvSpPr>
              <p:spPr>
                <a:xfrm>
                  <a:off x="595925" y="13116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3"/>
                        <a:pt x="87" y="389"/>
                        <a:pt x="193" y="389"/>
                      </a:cubicBezTo>
                      <a:cubicBezTo>
                        <a:pt x="301" y="389"/>
                        <a:pt x="387" y="303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3" name="Google Shape;4813;p37"/>
                <p:cNvSpPr/>
                <p:nvPr/>
              </p:nvSpPr>
              <p:spPr>
                <a:xfrm>
                  <a:off x="634025" y="13116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2" y="372"/>
                        <a:pt x="211" y="390"/>
                        <a:pt x="259" y="390"/>
                      </a:cubicBezTo>
                      <a:cubicBezTo>
                        <a:pt x="359" y="390"/>
                        <a:pt x="455" y="312"/>
                        <a:pt x="455" y="195"/>
                      </a:cubicBezTo>
                      <a:cubicBezTo>
                        <a:pt x="453" y="89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4" name="Google Shape;4814;p37"/>
                <p:cNvSpPr/>
                <p:nvPr/>
              </p:nvSpPr>
              <p:spPr>
                <a:xfrm>
                  <a:off x="673775" y="13116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3" y="372"/>
                        <a:pt x="211" y="390"/>
                        <a:pt x="259" y="390"/>
                      </a:cubicBezTo>
                      <a:cubicBezTo>
                        <a:pt x="359" y="390"/>
                        <a:pt x="455" y="312"/>
                        <a:pt x="455" y="195"/>
                      </a:cubicBezTo>
                      <a:cubicBezTo>
                        <a:pt x="453" y="89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5" name="Google Shape;4815;p37"/>
                <p:cNvSpPr/>
                <p:nvPr/>
              </p:nvSpPr>
              <p:spPr>
                <a:xfrm>
                  <a:off x="715200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3"/>
                        <a:pt x="86" y="389"/>
                        <a:pt x="194" y="389"/>
                      </a:cubicBezTo>
                      <a:cubicBezTo>
                        <a:pt x="300" y="389"/>
                        <a:pt x="388" y="303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6" name="Google Shape;4816;p37"/>
                <p:cNvSpPr/>
                <p:nvPr/>
              </p:nvSpPr>
              <p:spPr>
                <a:xfrm>
                  <a:off x="753300" y="13116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2" y="372"/>
                        <a:pt x="210" y="390"/>
                        <a:pt x="258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9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7" name="Google Shape;4817;p37"/>
                <p:cNvSpPr/>
                <p:nvPr/>
              </p:nvSpPr>
              <p:spPr>
                <a:xfrm>
                  <a:off x="794700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3"/>
                        <a:pt x="87" y="389"/>
                        <a:pt x="194" y="389"/>
                      </a:cubicBezTo>
                      <a:cubicBezTo>
                        <a:pt x="300" y="389"/>
                        <a:pt x="388" y="303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8" name="Google Shape;4818;p37"/>
                <p:cNvSpPr/>
                <p:nvPr/>
              </p:nvSpPr>
              <p:spPr>
                <a:xfrm>
                  <a:off x="832825" y="13116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90"/>
                        <a:pt x="257" y="390"/>
                      </a:cubicBezTo>
                      <a:cubicBezTo>
                        <a:pt x="357" y="390"/>
                        <a:pt x="453" y="312"/>
                        <a:pt x="453" y="195"/>
                      </a:cubicBezTo>
                      <a:cubicBezTo>
                        <a:pt x="453" y="89"/>
                        <a:pt x="366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9" name="Google Shape;4819;p37"/>
                <p:cNvSpPr/>
                <p:nvPr/>
              </p:nvSpPr>
              <p:spPr>
                <a:xfrm>
                  <a:off x="872575" y="13116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90"/>
                        <a:pt x="257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0" name="Google Shape;4820;p37"/>
                <p:cNvSpPr/>
                <p:nvPr/>
              </p:nvSpPr>
              <p:spPr>
                <a:xfrm>
                  <a:off x="913950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3"/>
                        <a:pt x="87" y="389"/>
                        <a:pt x="195" y="389"/>
                      </a:cubicBezTo>
                      <a:cubicBezTo>
                        <a:pt x="302" y="389"/>
                        <a:pt x="389" y="303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1" name="Google Shape;4821;p37"/>
                <p:cNvSpPr/>
                <p:nvPr/>
              </p:nvSpPr>
              <p:spPr>
                <a:xfrm>
                  <a:off x="953700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3"/>
                        <a:pt x="89" y="389"/>
                        <a:pt x="195" y="389"/>
                      </a:cubicBezTo>
                      <a:cubicBezTo>
                        <a:pt x="302" y="389"/>
                        <a:pt x="389" y="303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2" name="Google Shape;4822;p37"/>
                <p:cNvSpPr/>
                <p:nvPr/>
              </p:nvSpPr>
              <p:spPr>
                <a:xfrm>
                  <a:off x="993450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3"/>
                        <a:pt x="89" y="389"/>
                        <a:pt x="195" y="389"/>
                      </a:cubicBezTo>
                      <a:cubicBezTo>
                        <a:pt x="303" y="389"/>
                        <a:pt x="389" y="303"/>
                        <a:pt x="389" y="195"/>
                      </a:cubicBezTo>
                      <a:cubicBezTo>
                        <a:pt x="389" y="89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3" name="Google Shape;4823;p37"/>
                <p:cNvSpPr/>
                <p:nvPr/>
              </p:nvSpPr>
              <p:spPr>
                <a:xfrm>
                  <a:off x="1033225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3"/>
                        <a:pt x="88" y="389"/>
                        <a:pt x="194" y="389"/>
                      </a:cubicBezTo>
                      <a:cubicBezTo>
                        <a:pt x="302" y="389"/>
                        <a:pt x="388" y="303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4" name="Google Shape;4824;p37"/>
                <p:cNvSpPr/>
                <p:nvPr/>
              </p:nvSpPr>
              <p:spPr>
                <a:xfrm>
                  <a:off x="1072975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3"/>
                        <a:pt x="88" y="389"/>
                        <a:pt x="194" y="389"/>
                      </a:cubicBezTo>
                      <a:cubicBezTo>
                        <a:pt x="302" y="389"/>
                        <a:pt x="388" y="303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5" name="Google Shape;4825;p37"/>
                <p:cNvSpPr/>
                <p:nvPr/>
              </p:nvSpPr>
              <p:spPr>
                <a:xfrm>
                  <a:off x="1112725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3"/>
                        <a:pt x="88" y="389"/>
                        <a:pt x="194" y="389"/>
                      </a:cubicBezTo>
                      <a:cubicBezTo>
                        <a:pt x="302" y="389"/>
                        <a:pt x="388" y="303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6" name="Google Shape;4826;p37"/>
                <p:cNvSpPr/>
                <p:nvPr/>
              </p:nvSpPr>
              <p:spPr>
                <a:xfrm>
                  <a:off x="1152500" y="13116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3"/>
                        <a:pt x="87" y="389"/>
                        <a:pt x="193" y="389"/>
                      </a:cubicBezTo>
                      <a:cubicBezTo>
                        <a:pt x="301" y="389"/>
                        <a:pt x="388" y="303"/>
                        <a:pt x="388" y="195"/>
                      </a:cubicBezTo>
                      <a:cubicBezTo>
                        <a:pt x="388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7" name="Google Shape;4827;p37"/>
                <p:cNvSpPr/>
                <p:nvPr/>
              </p:nvSpPr>
              <p:spPr>
                <a:xfrm>
                  <a:off x="1192275" y="13116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3"/>
                        <a:pt x="86" y="389"/>
                        <a:pt x="193" y="389"/>
                      </a:cubicBezTo>
                      <a:cubicBezTo>
                        <a:pt x="300" y="389"/>
                        <a:pt x="387" y="303"/>
                        <a:pt x="387" y="195"/>
                      </a:cubicBezTo>
                      <a:cubicBezTo>
                        <a:pt x="387" y="89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8" name="Google Shape;4828;p37"/>
                <p:cNvSpPr/>
                <p:nvPr/>
              </p:nvSpPr>
              <p:spPr>
                <a:xfrm>
                  <a:off x="1232025" y="13116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3"/>
                        <a:pt x="87" y="389"/>
                        <a:pt x="194" y="389"/>
                      </a:cubicBezTo>
                      <a:cubicBezTo>
                        <a:pt x="300" y="389"/>
                        <a:pt x="387" y="303"/>
                        <a:pt x="387" y="195"/>
                      </a:cubicBezTo>
                      <a:cubicBezTo>
                        <a:pt x="387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9" name="Google Shape;4829;p37"/>
                <p:cNvSpPr/>
                <p:nvPr/>
              </p:nvSpPr>
              <p:spPr>
                <a:xfrm>
                  <a:off x="276225" y="12775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9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0" name="Google Shape;4830;p37"/>
                <p:cNvSpPr/>
                <p:nvPr/>
              </p:nvSpPr>
              <p:spPr>
                <a:xfrm>
                  <a:off x="317625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1" name="Google Shape;4831;p37"/>
                <p:cNvSpPr/>
                <p:nvPr/>
              </p:nvSpPr>
              <p:spPr>
                <a:xfrm>
                  <a:off x="355750" y="12775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7" y="389"/>
                        <a:pt x="453" y="312"/>
                        <a:pt x="453" y="195"/>
                      </a:cubicBezTo>
                      <a:cubicBezTo>
                        <a:pt x="453" y="89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2" name="Google Shape;4832;p37"/>
                <p:cNvSpPr/>
                <p:nvPr/>
              </p:nvSpPr>
              <p:spPr>
                <a:xfrm>
                  <a:off x="397125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9"/>
                        <a:pt x="1" y="195"/>
                      </a:cubicBezTo>
                      <a:cubicBezTo>
                        <a:pt x="1" y="302"/>
                        <a:pt x="88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3" name="Google Shape;4833;p37"/>
                <p:cNvSpPr/>
                <p:nvPr/>
              </p:nvSpPr>
              <p:spPr>
                <a:xfrm>
                  <a:off x="435250" y="12775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4" name="Google Shape;4834;p37"/>
                <p:cNvSpPr/>
                <p:nvPr/>
              </p:nvSpPr>
              <p:spPr>
                <a:xfrm>
                  <a:off x="475000" y="12775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1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5" name="Google Shape;4835;p37"/>
                <p:cNvSpPr/>
                <p:nvPr/>
              </p:nvSpPr>
              <p:spPr>
                <a:xfrm>
                  <a:off x="516425" y="12775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6" name="Google Shape;4836;p37"/>
                <p:cNvSpPr/>
                <p:nvPr/>
              </p:nvSpPr>
              <p:spPr>
                <a:xfrm>
                  <a:off x="554500" y="12775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3"/>
                      </a:cubicBezTo>
                      <a:cubicBezTo>
                        <a:pt x="163" y="372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9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7" name="Google Shape;4837;p37"/>
                <p:cNvSpPr/>
                <p:nvPr/>
              </p:nvSpPr>
              <p:spPr>
                <a:xfrm>
                  <a:off x="595925" y="12775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8" name="Google Shape;4838;p37"/>
                <p:cNvSpPr/>
                <p:nvPr/>
              </p:nvSpPr>
              <p:spPr>
                <a:xfrm>
                  <a:off x="634025" y="12775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5" y="195"/>
                      </a:cubicBezTo>
                      <a:cubicBezTo>
                        <a:pt x="455" y="89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9" name="Google Shape;4839;p37"/>
                <p:cNvSpPr/>
                <p:nvPr/>
              </p:nvSpPr>
              <p:spPr>
                <a:xfrm>
                  <a:off x="673775" y="12775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3"/>
                      </a:cubicBezTo>
                      <a:cubicBezTo>
                        <a:pt x="163" y="372"/>
                        <a:pt x="211" y="389"/>
                        <a:pt x="259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9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0" name="Google Shape;4840;p37"/>
                <p:cNvSpPr/>
                <p:nvPr/>
              </p:nvSpPr>
              <p:spPr>
                <a:xfrm>
                  <a:off x="715200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2"/>
                        <a:pt x="86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1" name="Google Shape;4841;p37"/>
                <p:cNvSpPr/>
                <p:nvPr/>
              </p:nvSpPr>
              <p:spPr>
                <a:xfrm>
                  <a:off x="753300" y="12775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9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2" name="Google Shape;4842;p37"/>
                <p:cNvSpPr/>
                <p:nvPr/>
              </p:nvSpPr>
              <p:spPr>
                <a:xfrm>
                  <a:off x="794700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3" name="Google Shape;4843;p37"/>
                <p:cNvSpPr/>
                <p:nvPr/>
              </p:nvSpPr>
              <p:spPr>
                <a:xfrm>
                  <a:off x="832825" y="12775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7" y="389"/>
                        <a:pt x="453" y="312"/>
                        <a:pt x="453" y="195"/>
                      </a:cubicBezTo>
                      <a:cubicBezTo>
                        <a:pt x="453" y="89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4" name="Google Shape;4844;p37"/>
                <p:cNvSpPr/>
                <p:nvPr/>
              </p:nvSpPr>
              <p:spPr>
                <a:xfrm>
                  <a:off x="872575" y="12775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2" y="333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9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5" name="Google Shape;4845;p37"/>
                <p:cNvSpPr/>
                <p:nvPr/>
              </p:nvSpPr>
              <p:spPr>
                <a:xfrm>
                  <a:off x="913950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6" name="Google Shape;4846;p37"/>
                <p:cNvSpPr/>
                <p:nvPr/>
              </p:nvSpPr>
              <p:spPr>
                <a:xfrm>
                  <a:off x="953700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7" name="Google Shape;4847;p37"/>
                <p:cNvSpPr/>
                <p:nvPr/>
              </p:nvSpPr>
              <p:spPr>
                <a:xfrm>
                  <a:off x="993450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3" y="389"/>
                        <a:pt x="389" y="302"/>
                        <a:pt x="389" y="195"/>
                      </a:cubicBezTo>
                      <a:cubicBezTo>
                        <a:pt x="389" y="89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8" name="Google Shape;4848;p37"/>
                <p:cNvSpPr/>
                <p:nvPr/>
              </p:nvSpPr>
              <p:spPr>
                <a:xfrm>
                  <a:off x="1033225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9" name="Google Shape;4849;p37"/>
                <p:cNvSpPr/>
                <p:nvPr/>
              </p:nvSpPr>
              <p:spPr>
                <a:xfrm>
                  <a:off x="1072975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0" name="Google Shape;4850;p37"/>
                <p:cNvSpPr/>
                <p:nvPr/>
              </p:nvSpPr>
              <p:spPr>
                <a:xfrm>
                  <a:off x="1112725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1" name="Google Shape;4851;p37"/>
                <p:cNvSpPr/>
                <p:nvPr/>
              </p:nvSpPr>
              <p:spPr>
                <a:xfrm>
                  <a:off x="1152500" y="12775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8" y="302"/>
                        <a:pt x="388" y="195"/>
                      </a:cubicBezTo>
                      <a:cubicBezTo>
                        <a:pt x="388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2" name="Google Shape;4852;p37"/>
                <p:cNvSpPr/>
                <p:nvPr/>
              </p:nvSpPr>
              <p:spPr>
                <a:xfrm>
                  <a:off x="1192275" y="12775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2"/>
                        <a:pt x="86" y="389"/>
                        <a:pt x="193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9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3" name="Google Shape;4853;p37"/>
                <p:cNvSpPr/>
                <p:nvPr/>
              </p:nvSpPr>
              <p:spPr>
                <a:xfrm>
                  <a:off x="1232025" y="12775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4" name="Google Shape;4854;p37"/>
                <p:cNvSpPr/>
                <p:nvPr/>
              </p:nvSpPr>
              <p:spPr>
                <a:xfrm>
                  <a:off x="276225" y="12434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10"/>
                        <a:pt x="124" y="332"/>
                      </a:cubicBezTo>
                      <a:cubicBezTo>
                        <a:pt x="163" y="371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4"/>
                      </a:cubicBezTo>
                      <a:cubicBezTo>
                        <a:pt x="454" y="88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5" name="Google Shape;4855;p37"/>
                <p:cNvSpPr/>
                <p:nvPr/>
              </p:nvSpPr>
              <p:spPr>
                <a:xfrm>
                  <a:off x="317625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6" name="Google Shape;4856;p37"/>
                <p:cNvSpPr/>
                <p:nvPr/>
              </p:nvSpPr>
              <p:spPr>
                <a:xfrm>
                  <a:off x="355750" y="12434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3" y="332"/>
                      </a:cubicBezTo>
                      <a:cubicBezTo>
                        <a:pt x="162" y="371"/>
                        <a:pt x="210" y="389"/>
                        <a:pt x="258" y="389"/>
                      </a:cubicBezTo>
                      <a:cubicBezTo>
                        <a:pt x="357" y="389"/>
                        <a:pt x="453" y="312"/>
                        <a:pt x="453" y="194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7" name="Google Shape;4857;p37"/>
                <p:cNvSpPr/>
                <p:nvPr/>
              </p:nvSpPr>
              <p:spPr>
                <a:xfrm>
                  <a:off x="397125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8"/>
                        <a:pt x="1" y="194"/>
                      </a:cubicBezTo>
                      <a:cubicBezTo>
                        <a:pt x="1" y="302"/>
                        <a:pt x="88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8" name="Google Shape;4858;p37"/>
                <p:cNvSpPr/>
                <p:nvPr/>
              </p:nvSpPr>
              <p:spPr>
                <a:xfrm>
                  <a:off x="435250" y="12434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0"/>
                      </a:moveTo>
                      <a:cubicBezTo>
                        <a:pt x="87" y="0"/>
                        <a:pt x="0" y="210"/>
                        <a:pt x="123" y="332"/>
                      </a:cubicBezTo>
                      <a:cubicBezTo>
                        <a:pt x="162" y="372"/>
                        <a:pt x="211" y="390"/>
                        <a:pt x="258" y="390"/>
                      </a:cubicBezTo>
                      <a:cubicBezTo>
                        <a:pt x="358" y="390"/>
                        <a:pt x="454" y="312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9" name="Google Shape;4859;p37"/>
                <p:cNvSpPr/>
                <p:nvPr/>
              </p:nvSpPr>
              <p:spPr>
                <a:xfrm>
                  <a:off x="475000" y="12434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2"/>
                      </a:cubicBezTo>
                      <a:cubicBezTo>
                        <a:pt x="161" y="372"/>
                        <a:pt x="210" y="390"/>
                        <a:pt x="258" y="390"/>
                      </a:cubicBezTo>
                      <a:cubicBezTo>
                        <a:pt x="358" y="390"/>
                        <a:pt x="454" y="312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0" name="Google Shape;4860;p37"/>
                <p:cNvSpPr/>
                <p:nvPr/>
              </p:nvSpPr>
              <p:spPr>
                <a:xfrm>
                  <a:off x="516425" y="12434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1" name="Google Shape;4861;p37"/>
                <p:cNvSpPr/>
                <p:nvPr/>
              </p:nvSpPr>
              <p:spPr>
                <a:xfrm>
                  <a:off x="554500" y="12434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2" y="0"/>
                      </a:moveTo>
                      <a:cubicBezTo>
                        <a:pt x="87" y="0"/>
                        <a:pt x="1" y="210"/>
                        <a:pt x="124" y="332"/>
                      </a:cubicBezTo>
                      <a:cubicBezTo>
                        <a:pt x="163" y="372"/>
                        <a:pt x="212" y="390"/>
                        <a:pt x="259" y="390"/>
                      </a:cubicBezTo>
                      <a:cubicBezTo>
                        <a:pt x="359" y="390"/>
                        <a:pt x="454" y="312"/>
                        <a:pt x="454" y="194"/>
                      </a:cubicBezTo>
                      <a:cubicBezTo>
                        <a:pt x="454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2" name="Google Shape;4862;p37"/>
                <p:cNvSpPr/>
                <p:nvPr/>
              </p:nvSpPr>
              <p:spPr>
                <a:xfrm>
                  <a:off x="595925" y="12434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3" name="Google Shape;4863;p37"/>
                <p:cNvSpPr/>
                <p:nvPr/>
              </p:nvSpPr>
              <p:spPr>
                <a:xfrm>
                  <a:off x="634025" y="12434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2"/>
                      </a:cubicBezTo>
                      <a:cubicBezTo>
                        <a:pt x="162" y="372"/>
                        <a:pt x="211" y="390"/>
                        <a:pt x="259" y="390"/>
                      </a:cubicBezTo>
                      <a:cubicBezTo>
                        <a:pt x="359" y="390"/>
                        <a:pt x="455" y="312"/>
                        <a:pt x="455" y="194"/>
                      </a:cubicBezTo>
                      <a:cubicBezTo>
                        <a:pt x="455" y="88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4" name="Google Shape;4864;p37"/>
                <p:cNvSpPr/>
                <p:nvPr/>
              </p:nvSpPr>
              <p:spPr>
                <a:xfrm>
                  <a:off x="673775" y="12434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2"/>
                      </a:cubicBezTo>
                      <a:cubicBezTo>
                        <a:pt x="163" y="372"/>
                        <a:pt x="211" y="390"/>
                        <a:pt x="259" y="390"/>
                      </a:cubicBezTo>
                      <a:cubicBezTo>
                        <a:pt x="359" y="390"/>
                        <a:pt x="455" y="312"/>
                        <a:pt x="455" y="194"/>
                      </a:cubicBezTo>
                      <a:cubicBezTo>
                        <a:pt x="455" y="88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5" name="Google Shape;4865;p37"/>
                <p:cNvSpPr/>
                <p:nvPr/>
              </p:nvSpPr>
              <p:spPr>
                <a:xfrm>
                  <a:off x="715200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6" name="Google Shape;4866;p37"/>
                <p:cNvSpPr/>
                <p:nvPr/>
              </p:nvSpPr>
              <p:spPr>
                <a:xfrm>
                  <a:off x="753300" y="12434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2"/>
                      </a:cubicBezTo>
                      <a:cubicBezTo>
                        <a:pt x="162" y="372"/>
                        <a:pt x="210" y="390"/>
                        <a:pt x="258" y="390"/>
                      </a:cubicBezTo>
                      <a:cubicBezTo>
                        <a:pt x="358" y="390"/>
                        <a:pt x="454" y="312"/>
                        <a:pt x="454" y="194"/>
                      </a:cubicBezTo>
                      <a:cubicBezTo>
                        <a:pt x="454" y="88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7" name="Google Shape;4867;p37"/>
                <p:cNvSpPr/>
                <p:nvPr/>
              </p:nvSpPr>
              <p:spPr>
                <a:xfrm>
                  <a:off x="794700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8" name="Google Shape;4868;p37"/>
                <p:cNvSpPr/>
                <p:nvPr/>
              </p:nvSpPr>
              <p:spPr>
                <a:xfrm>
                  <a:off x="832825" y="12434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2" y="332"/>
                      </a:cubicBezTo>
                      <a:cubicBezTo>
                        <a:pt x="161" y="372"/>
                        <a:pt x="210" y="390"/>
                        <a:pt x="257" y="390"/>
                      </a:cubicBezTo>
                      <a:cubicBezTo>
                        <a:pt x="357" y="390"/>
                        <a:pt x="453" y="312"/>
                        <a:pt x="453" y="194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9" name="Google Shape;4869;p37"/>
                <p:cNvSpPr/>
                <p:nvPr/>
              </p:nvSpPr>
              <p:spPr>
                <a:xfrm>
                  <a:off x="872575" y="12434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0"/>
                      </a:moveTo>
                      <a:cubicBezTo>
                        <a:pt x="87" y="0"/>
                        <a:pt x="0" y="210"/>
                        <a:pt x="122" y="332"/>
                      </a:cubicBezTo>
                      <a:cubicBezTo>
                        <a:pt x="161" y="372"/>
                        <a:pt x="210" y="390"/>
                        <a:pt x="257" y="390"/>
                      </a:cubicBezTo>
                      <a:cubicBezTo>
                        <a:pt x="358" y="390"/>
                        <a:pt x="454" y="312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0" name="Google Shape;4870;p37"/>
                <p:cNvSpPr/>
                <p:nvPr/>
              </p:nvSpPr>
              <p:spPr>
                <a:xfrm>
                  <a:off x="913950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1" name="Google Shape;4871;p37"/>
                <p:cNvSpPr/>
                <p:nvPr/>
              </p:nvSpPr>
              <p:spPr>
                <a:xfrm>
                  <a:off x="953700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2" name="Google Shape;4872;p37"/>
                <p:cNvSpPr/>
                <p:nvPr/>
              </p:nvSpPr>
              <p:spPr>
                <a:xfrm>
                  <a:off x="993450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3" y="388"/>
                        <a:pt x="389" y="302"/>
                        <a:pt x="389" y="194"/>
                      </a:cubicBezTo>
                      <a:cubicBezTo>
                        <a:pt x="389" y="88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3" name="Google Shape;4873;p37"/>
                <p:cNvSpPr/>
                <p:nvPr/>
              </p:nvSpPr>
              <p:spPr>
                <a:xfrm>
                  <a:off x="1033225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4" name="Google Shape;4874;p37"/>
                <p:cNvSpPr/>
                <p:nvPr/>
              </p:nvSpPr>
              <p:spPr>
                <a:xfrm>
                  <a:off x="1072975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5" name="Google Shape;4875;p37"/>
                <p:cNvSpPr/>
                <p:nvPr/>
              </p:nvSpPr>
              <p:spPr>
                <a:xfrm>
                  <a:off x="1112725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6" name="Google Shape;4876;p37"/>
                <p:cNvSpPr/>
                <p:nvPr/>
              </p:nvSpPr>
              <p:spPr>
                <a:xfrm>
                  <a:off x="1152500" y="12434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8" y="302"/>
                        <a:pt x="388" y="194"/>
                      </a:cubicBezTo>
                      <a:cubicBezTo>
                        <a:pt x="388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7" name="Google Shape;4877;p37"/>
                <p:cNvSpPr/>
                <p:nvPr/>
              </p:nvSpPr>
              <p:spPr>
                <a:xfrm>
                  <a:off x="1192275" y="12434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3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8" name="Google Shape;4878;p37"/>
                <p:cNvSpPr/>
                <p:nvPr/>
              </p:nvSpPr>
              <p:spPr>
                <a:xfrm>
                  <a:off x="1232025" y="12434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9" name="Google Shape;4879;p37"/>
                <p:cNvSpPr/>
                <p:nvPr/>
              </p:nvSpPr>
              <p:spPr>
                <a:xfrm>
                  <a:off x="276225" y="12093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4" y="332"/>
                      </a:cubicBezTo>
                      <a:cubicBezTo>
                        <a:pt x="163" y="371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0" name="Google Shape;4880;p37"/>
                <p:cNvSpPr/>
                <p:nvPr/>
              </p:nvSpPr>
              <p:spPr>
                <a:xfrm>
                  <a:off x="317625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2" y="387"/>
                        <a:pt x="388" y="301"/>
                        <a:pt x="388" y="193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1" name="Google Shape;4881;p37"/>
                <p:cNvSpPr/>
                <p:nvPr/>
              </p:nvSpPr>
              <p:spPr>
                <a:xfrm>
                  <a:off x="355750" y="12093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2"/>
                      </a:cubicBezTo>
                      <a:cubicBezTo>
                        <a:pt x="162" y="371"/>
                        <a:pt x="210" y="389"/>
                        <a:pt x="258" y="389"/>
                      </a:cubicBezTo>
                      <a:cubicBezTo>
                        <a:pt x="357" y="389"/>
                        <a:pt x="453" y="311"/>
                        <a:pt x="453" y="194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2" name="Google Shape;4882;p37"/>
                <p:cNvSpPr/>
                <p:nvPr/>
              </p:nvSpPr>
              <p:spPr>
                <a:xfrm>
                  <a:off x="397125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3"/>
                      </a:cubicBezTo>
                      <a:cubicBezTo>
                        <a:pt x="1" y="301"/>
                        <a:pt x="88" y="387"/>
                        <a:pt x="195" y="387"/>
                      </a:cubicBezTo>
                      <a:cubicBezTo>
                        <a:pt x="302" y="387"/>
                        <a:pt x="389" y="301"/>
                        <a:pt x="389" y="193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3" name="Google Shape;4883;p37"/>
                <p:cNvSpPr/>
                <p:nvPr/>
              </p:nvSpPr>
              <p:spPr>
                <a:xfrm>
                  <a:off x="435250" y="12093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2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4" name="Google Shape;4884;p37"/>
                <p:cNvSpPr/>
                <p:nvPr/>
              </p:nvSpPr>
              <p:spPr>
                <a:xfrm>
                  <a:off x="475000" y="12093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2"/>
                      </a:cubicBezTo>
                      <a:cubicBezTo>
                        <a:pt x="161" y="372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5" name="Google Shape;4885;p37"/>
                <p:cNvSpPr/>
                <p:nvPr/>
              </p:nvSpPr>
              <p:spPr>
                <a:xfrm>
                  <a:off x="516425" y="1209400"/>
                  <a:ext cx="9675" cy="9700"/>
                </a:xfrm>
                <a:custGeom>
                  <a:rect b="b" l="l" r="r" t="t"/>
                  <a:pathLst>
                    <a:path extrusionOk="0" h="388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3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6" name="Google Shape;4886;p37"/>
                <p:cNvSpPr/>
                <p:nvPr/>
              </p:nvSpPr>
              <p:spPr>
                <a:xfrm>
                  <a:off x="554500" y="12093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2"/>
                      </a:cubicBezTo>
                      <a:cubicBezTo>
                        <a:pt x="163" y="372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7" name="Google Shape;4887;p37"/>
                <p:cNvSpPr/>
                <p:nvPr/>
              </p:nvSpPr>
              <p:spPr>
                <a:xfrm>
                  <a:off x="595925" y="1209400"/>
                  <a:ext cx="9700" cy="9700"/>
                </a:xfrm>
                <a:custGeom>
                  <a:rect b="b" l="l" r="r" t="t"/>
                  <a:pathLst>
                    <a:path extrusionOk="0" h="388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3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3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8" name="Google Shape;4888;p37"/>
                <p:cNvSpPr/>
                <p:nvPr/>
              </p:nvSpPr>
              <p:spPr>
                <a:xfrm>
                  <a:off x="634025" y="12093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2"/>
                      </a:cubicBezTo>
                      <a:cubicBezTo>
                        <a:pt x="162" y="372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5" y="194"/>
                      </a:cubicBezTo>
                      <a:cubicBezTo>
                        <a:pt x="455" y="88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9" name="Google Shape;4889;p37"/>
                <p:cNvSpPr/>
                <p:nvPr/>
              </p:nvSpPr>
              <p:spPr>
                <a:xfrm>
                  <a:off x="673775" y="12093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2"/>
                      </a:cubicBezTo>
                      <a:cubicBezTo>
                        <a:pt x="163" y="372"/>
                        <a:pt x="211" y="389"/>
                        <a:pt x="259" y="389"/>
                      </a:cubicBezTo>
                      <a:cubicBezTo>
                        <a:pt x="359" y="389"/>
                        <a:pt x="455" y="311"/>
                        <a:pt x="455" y="194"/>
                      </a:cubicBezTo>
                      <a:cubicBezTo>
                        <a:pt x="455" y="88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0" name="Google Shape;4890;p37"/>
                <p:cNvSpPr/>
                <p:nvPr/>
              </p:nvSpPr>
              <p:spPr>
                <a:xfrm>
                  <a:off x="715200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3"/>
                      </a:cubicBezTo>
                      <a:cubicBezTo>
                        <a:pt x="0" y="301"/>
                        <a:pt x="86" y="387"/>
                        <a:pt x="194" y="387"/>
                      </a:cubicBezTo>
                      <a:cubicBezTo>
                        <a:pt x="300" y="387"/>
                        <a:pt x="388" y="301"/>
                        <a:pt x="388" y="193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1" name="Google Shape;4891;p37"/>
                <p:cNvSpPr/>
                <p:nvPr/>
              </p:nvSpPr>
              <p:spPr>
                <a:xfrm>
                  <a:off x="753300" y="1209375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2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2" name="Google Shape;4892;p37"/>
                <p:cNvSpPr/>
                <p:nvPr/>
              </p:nvSpPr>
              <p:spPr>
                <a:xfrm>
                  <a:off x="794700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8" y="301"/>
                        <a:pt x="388" y="193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3" name="Google Shape;4893;p37"/>
                <p:cNvSpPr/>
                <p:nvPr/>
              </p:nvSpPr>
              <p:spPr>
                <a:xfrm>
                  <a:off x="832825" y="12093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2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7" y="389"/>
                        <a:pt x="453" y="311"/>
                        <a:pt x="453" y="194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4" name="Google Shape;4894;p37"/>
                <p:cNvSpPr/>
                <p:nvPr/>
              </p:nvSpPr>
              <p:spPr>
                <a:xfrm>
                  <a:off x="872575" y="120937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2" y="332"/>
                      </a:cubicBezTo>
                      <a:cubicBezTo>
                        <a:pt x="161" y="372"/>
                        <a:pt x="210" y="389"/>
                        <a:pt x="257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5" name="Google Shape;4895;p37"/>
                <p:cNvSpPr/>
                <p:nvPr/>
              </p:nvSpPr>
              <p:spPr>
                <a:xfrm>
                  <a:off x="913950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3"/>
                      </a:cubicBezTo>
                      <a:cubicBezTo>
                        <a:pt x="1" y="301"/>
                        <a:pt x="87" y="387"/>
                        <a:pt x="195" y="387"/>
                      </a:cubicBezTo>
                      <a:cubicBezTo>
                        <a:pt x="302" y="387"/>
                        <a:pt x="389" y="301"/>
                        <a:pt x="389" y="193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6" name="Google Shape;4896;p37"/>
                <p:cNvSpPr/>
                <p:nvPr/>
              </p:nvSpPr>
              <p:spPr>
                <a:xfrm>
                  <a:off x="953700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3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2" y="387"/>
                        <a:pt x="389" y="301"/>
                        <a:pt x="389" y="193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7" name="Google Shape;4897;p37"/>
                <p:cNvSpPr/>
                <p:nvPr/>
              </p:nvSpPr>
              <p:spPr>
                <a:xfrm>
                  <a:off x="993450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3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3" y="387"/>
                        <a:pt x="389" y="301"/>
                        <a:pt x="389" y="193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8" name="Google Shape;4898;p37"/>
                <p:cNvSpPr/>
                <p:nvPr/>
              </p:nvSpPr>
              <p:spPr>
                <a:xfrm>
                  <a:off x="1033225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3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3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9" name="Google Shape;4899;p37"/>
                <p:cNvSpPr/>
                <p:nvPr/>
              </p:nvSpPr>
              <p:spPr>
                <a:xfrm>
                  <a:off x="1072975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3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3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0" name="Google Shape;4900;p37"/>
                <p:cNvSpPr/>
                <p:nvPr/>
              </p:nvSpPr>
              <p:spPr>
                <a:xfrm>
                  <a:off x="1112725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3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3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1" name="Google Shape;4901;p37"/>
                <p:cNvSpPr/>
                <p:nvPr/>
              </p:nvSpPr>
              <p:spPr>
                <a:xfrm>
                  <a:off x="1152500" y="1209400"/>
                  <a:ext cx="9700" cy="9700"/>
                </a:xfrm>
                <a:custGeom>
                  <a:rect b="b" l="l" r="r" t="t"/>
                  <a:pathLst>
                    <a:path extrusionOk="0" h="388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3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8" y="301"/>
                        <a:pt x="388" y="193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2" name="Google Shape;4902;p37"/>
                <p:cNvSpPr/>
                <p:nvPr/>
              </p:nvSpPr>
              <p:spPr>
                <a:xfrm>
                  <a:off x="1192275" y="1209400"/>
                  <a:ext cx="9675" cy="9700"/>
                </a:xfrm>
                <a:custGeom>
                  <a:rect b="b" l="l" r="r" t="t"/>
                  <a:pathLst>
                    <a:path extrusionOk="0" h="388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3"/>
                      </a:cubicBezTo>
                      <a:cubicBezTo>
                        <a:pt x="0" y="301"/>
                        <a:pt x="86" y="387"/>
                        <a:pt x="193" y="387"/>
                      </a:cubicBezTo>
                      <a:cubicBezTo>
                        <a:pt x="300" y="387"/>
                        <a:pt x="387" y="301"/>
                        <a:pt x="387" y="193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3" name="Google Shape;4903;p37"/>
                <p:cNvSpPr/>
                <p:nvPr/>
              </p:nvSpPr>
              <p:spPr>
                <a:xfrm>
                  <a:off x="1232025" y="1209400"/>
                  <a:ext cx="9675" cy="9700"/>
                </a:xfrm>
                <a:custGeom>
                  <a:rect b="b" l="l" r="r" t="t"/>
                  <a:pathLst>
                    <a:path extrusionOk="0" h="388" w="387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7" y="301"/>
                        <a:pt x="387" y="193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4" name="Google Shape;4904;p37"/>
                <p:cNvSpPr/>
                <p:nvPr/>
              </p:nvSpPr>
              <p:spPr>
                <a:xfrm>
                  <a:off x="276225" y="1175300"/>
                  <a:ext cx="11375" cy="9700"/>
                </a:xfrm>
                <a:custGeom>
                  <a:rect b="b" l="l" r="r" t="t"/>
                  <a:pathLst>
                    <a:path extrusionOk="0" h="388" w="455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0"/>
                        <a:pt x="454" y="194"/>
                      </a:cubicBezTo>
                      <a:cubicBezTo>
                        <a:pt x="454" y="88"/>
                        <a:pt x="369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5" name="Google Shape;4905;p37"/>
                <p:cNvSpPr/>
                <p:nvPr/>
              </p:nvSpPr>
              <p:spPr>
                <a:xfrm>
                  <a:off x="317625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2" y="387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6" name="Google Shape;4906;p37"/>
                <p:cNvSpPr/>
                <p:nvPr/>
              </p:nvSpPr>
              <p:spPr>
                <a:xfrm>
                  <a:off x="355750" y="1175300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3" y="331"/>
                      </a:cubicBezTo>
                      <a:cubicBezTo>
                        <a:pt x="162" y="370"/>
                        <a:pt x="210" y="388"/>
                        <a:pt x="258" y="388"/>
                      </a:cubicBezTo>
                      <a:cubicBezTo>
                        <a:pt x="357" y="388"/>
                        <a:pt x="453" y="310"/>
                        <a:pt x="453" y="194"/>
                      </a:cubicBezTo>
                      <a:cubicBezTo>
                        <a:pt x="453" y="88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7" name="Google Shape;4907;p37"/>
                <p:cNvSpPr/>
                <p:nvPr/>
              </p:nvSpPr>
              <p:spPr>
                <a:xfrm>
                  <a:off x="397125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1"/>
                        <a:pt x="88" y="387"/>
                        <a:pt x="195" y="387"/>
                      </a:cubicBezTo>
                      <a:cubicBezTo>
                        <a:pt x="302" y="387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8" name="Google Shape;4908;p37"/>
                <p:cNvSpPr/>
                <p:nvPr/>
              </p:nvSpPr>
              <p:spPr>
                <a:xfrm>
                  <a:off x="435250" y="11753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8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9" name="Google Shape;4909;p37"/>
                <p:cNvSpPr/>
                <p:nvPr/>
              </p:nvSpPr>
              <p:spPr>
                <a:xfrm>
                  <a:off x="475025" y="1175300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8" y="0"/>
                        <a:pt x="258" y="0"/>
                        <a:pt x="257" y="0"/>
                      </a:cubicBezTo>
                      <a:cubicBezTo>
                        <a:pt x="85" y="0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7" y="389"/>
                        <a:pt x="453" y="311"/>
                        <a:pt x="453" y="194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0" name="Google Shape;4910;p37"/>
                <p:cNvSpPr/>
                <p:nvPr/>
              </p:nvSpPr>
              <p:spPr>
                <a:xfrm>
                  <a:off x="516425" y="117530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1" name="Google Shape;4911;p37"/>
                <p:cNvSpPr/>
                <p:nvPr/>
              </p:nvSpPr>
              <p:spPr>
                <a:xfrm>
                  <a:off x="554525" y="11753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1" y="0"/>
                      </a:cubicBezTo>
                      <a:cubicBezTo>
                        <a:pt x="260" y="0"/>
                        <a:pt x="259" y="0"/>
                        <a:pt x="259" y="0"/>
                      </a:cubicBezTo>
                      <a:cubicBezTo>
                        <a:pt x="86" y="0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4"/>
                      </a:cubicBezTo>
                      <a:cubicBezTo>
                        <a:pt x="453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2" name="Google Shape;4912;p37"/>
                <p:cNvSpPr/>
                <p:nvPr/>
              </p:nvSpPr>
              <p:spPr>
                <a:xfrm>
                  <a:off x="595925" y="117530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3" name="Google Shape;4913;p37"/>
                <p:cNvSpPr/>
                <p:nvPr/>
              </p:nvSpPr>
              <p:spPr>
                <a:xfrm>
                  <a:off x="634025" y="11753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7" y="0"/>
                        <a:pt x="1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5" y="194"/>
                      </a:cubicBezTo>
                      <a:cubicBezTo>
                        <a:pt x="455" y="88"/>
                        <a:pt x="368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4" name="Google Shape;4914;p37"/>
                <p:cNvSpPr/>
                <p:nvPr/>
              </p:nvSpPr>
              <p:spPr>
                <a:xfrm>
                  <a:off x="673775" y="11753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5" name="Google Shape;4915;p37"/>
                <p:cNvSpPr/>
                <p:nvPr/>
              </p:nvSpPr>
              <p:spPr>
                <a:xfrm>
                  <a:off x="715200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1"/>
                        <a:pt x="86" y="387"/>
                        <a:pt x="194" y="387"/>
                      </a:cubicBezTo>
                      <a:cubicBezTo>
                        <a:pt x="300" y="387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6" name="Google Shape;4916;p37"/>
                <p:cNvSpPr/>
                <p:nvPr/>
              </p:nvSpPr>
              <p:spPr>
                <a:xfrm>
                  <a:off x="753300" y="11753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4"/>
                      </a:cubicBezTo>
                      <a:cubicBezTo>
                        <a:pt x="454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7" name="Google Shape;4917;p37"/>
                <p:cNvSpPr/>
                <p:nvPr/>
              </p:nvSpPr>
              <p:spPr>
                <a:xfrm>
                  <a:off x="794700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8" name="Google Shape;4918;p37"/>
                <p:cNvSpPr/>
                <p:nvPr/>
              </p:nvSpPr>
              <p:spPr>
                <a:xfrm>
                  <a:off x="832825" y="11753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4"/>
                      </a:cubicBezTo>
                      <a:cubicBezTo>
                        <a:pt x="453" y="88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9" name="Google Shape;4919;p37"/>
                <p:cNvSpPr/>
                <p:nvPr/>
              </p:nvSpPr>
              <p:spPr>
                <a:xfrm>
                  <a:off x="872575" y="11753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1" y="0"/>
                        <a:pt x="260" y="0"/>
                      </a:cubicBezTo>
                      <a:cubicBezTo>
                        <a:pt x="259" y="0"/>
                        <a:pt x="258" y="0"/>
                        <a:pt x="258" y="0"/>
                      </a:cubicBezTo>
                      <a:cubicBezTo>
                        <a:pt x="86" y="0"/>
                        <a:pt x="1" y="209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8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0" name="Google Shape;4920;p37"/>
                <p:cNvSpPr/>
                <p:nvPr/>
              </p:nvSpPr>
              <p:spPr>
                <a:xfrm>
                  <a:off x="913950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7"/>
                        <a:pt x="195" y="387"/>
                      </a:cubicBezTo>
                      <a:cubicBezTo>
                        <a:pt x="302" y="387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1" name="Google Shape;4921;p37"/>
                <p:cNvSpPr/>
                <p:nvPr/>
              </p:nvSpPr>
              <p:spPr>
                <a:xfrm>
                  <a:off x="953700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2" y="387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2" name="Google Shape;4922;p37"/>
                <p:cNvSpPr/>
                <p:nvPr/>
              </p:nvSpPr>
              <p:spPr>
                <a:xfrm>
                  <a:off x="993450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3" y="387"/>
                        <a:pt x="389" y="301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3" name="Google Shape;4923;p37"/>
                <p:cNvSpPr/>
                <p:nvPr/>
              </p:nvSpPr>
              <p:spPr>
                <a:xfrm>
                  <a:off x="1033225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4" name="Google Shape;4924;p37"/>
                <p:cNvSpPr/>
                <p:nvPr/>
              </p:nvSpPr>
              <p:spPr>
                <a:xfrm>
                  <a:off x="1072975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5" name="Google Shape;4925;p37"/>
                <p:cNvSpPr/>
                <p:nvPr/>
              </p:nvSpPr>
              <p:spPr>
                <a:xfrm>
                  <a:off x="1112725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6" name="Google Shape;4926;p37"/>
                <p:cNvSpPr/>
                <p:nvPr/>
              </p:nvSpPr>
              <p:spPr>
                <a:xfrm>
                  <a:off x="1152500" y="117530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8" y="301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7" name="Google Shape;4927;p37"/>
                <p:cNvSpPr/>
                <p:nvPr/>
              </p:nvSpPr>
              <p:spPr>
                <a:xfrm>
                  <a:off x="1192275" y="117530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1"/>
                        <a:pt x="86" y="387"/>
                        <a:pt x="193" y="387"/>
                      </a:cubicBezTo>
                      <a:cubicBezTo>
                        <a:pt x="300" y="387"/>
                        <a:pt x="387" y="301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8" name="Google Shape;4928;p37"/>
                <p:cNvSpPr/>
                <p:nvPr/>
              </p:nvSpPr>
              <p:spPr>
                <a:xfrm>
                  <a:off x="1232025" y="117530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7" y="301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9" name="Google Shape;4929;p37"/>
                <p:cNvSpPr/>
                <p:nvPr/>
              </p:nvSpPr>
              <p:spPr>
                <a:xfrm>
                  <a:off x="236475" y="11412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0" name="Google Shape;4930;p37"/>
                <p:cNvSpPr/>
                <p:nvPr/>
              </p:nvSpPr>
              <p:spPr>
                <a:xfrm>
                  <a:off x="276225" y="1141200"/>
                  <a:ext cx="11375" cy="9700"/>
                </a:xfrm>
                <a:custGeom>
                  <a:rect b="b" l="l" r="r" t="t"/>
                  <a:pathLst>
                    <a:path extrusionOk="0" h="388" w="455">
                      <a:moveTo>
                        <a:pt x="260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1" y="387"/>
                        <a:pt x="259" y="387"/>
                      </a:cubicBezTo>
                      <a:cubicBezTo>
                        <a:pt x="358" y="387"/>
                        <a:pt x="454" y="310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1" name="Google Shape;4931;p37"/>
                <p:cNvSpPr/>
                <p:nvPr/>
              </p:nvSpPr>
              <p:spPr>
                <a:xfrm>
                  <a:off x="317625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2" name="Google Shape;4932;p37"/>
                <p:cNvSpPr/>
                <p:nvPr/>
              </p:nvSpPr>
              <p:spPr>
                <a:xfrm>
                  <a:off x="355750" y="1141200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59" y="0"/>
                      </a:moveTo>
                      <a:cubicBezTo>
                        <a:pt x="87" y="0"/>
                        <a:pt x="0" y="208"/>
                        <a:pt x="123" y="331"/>
                      </a:cubicBezTo>
                      <a:cubicBezTo>
                        <a:pt x="162" y="370"/>
                        <a:pt x="210" y="387"/>
                        <a:pt x="258" y="387"/>
                      </a:cubicBezTo>
                      <a:cubicBezTo>
                        <a:pt x="357" y="387"/>
                        <a:pt x="453" y="310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3" name="Google Shape;4933;p37"/>
                <p:cNvSpPr/>
                <p:nvPr/>
              </p:nvSpPr>
              <p:spPr>
                <a:xfrm>
                  <a:off x="397125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0"/>
                        <a:pt x="88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4" name="Google Shape;4934;p37"/>
                <p:cNvSpPr/>
                <p:nvPr/>
              </p:nvSpPr>
              <p:spPr>
                <a:xfrm>
                  <a:off x="435250" y="11412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5" name="Google Shape;4935;p37"/>
                <p:cNvSpPr/>
                <p:nvPr/>
              </p:nvSpPr>
              <p:spPr>
                <a:xfrm>
                  <a:off x="475000" y="11412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6" name="Google Shape;4936;p37"/>
                <p:cNvSpPr/>
                <p:nvPr/>
              </p:nvSpPr>
              <p:spPr>
                <a:xfrm>
                  <a:off x="516425" y="114120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3" y="387"/>
                      </a:cubicBezTo>
                      <a:cubicBezTo>
                        <a:pt x="301" y="387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7" name="Google Shape;4937;p37"/>
                <p:cNvSpPr/>
                <p:nvPr/>
              </p:nvSpPr>
              <p:spPr>
                <a:xfrm>
                  <a:off x="554500" y="11412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8" name="Google Shape;4938;p37"/>
                <p:cNvSpPr/>
                <p:nvPr/>
              </p:nvSpPr>
              <p:spPr>
                <a:xfrm>
                  <a:off x="595925" y="114120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3" y="387"/>
                      </a:cubicBezTo>
                      <a:cubicBezTo>
                        <a:pt x="301" y="387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9" name="Google Shape;4939;p37"/>
                <p:cNvSpPr/>
                <p:nvPr/>
              </p:nvSpPr>
              <p:spPr>
                <a:xfrm>
                  <a:off x="634025" y="11412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0" name="Google Shape;4940;p37"/>
                <p:cNvSpPr/>
                <p:nvPr/>
              </p:nvSpPr>
              <p:spPr>
                <a:xfrm>
                  <a:off x="673775" y="11412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1" name="Google Shape;4941;p37"/>
                <p:cNvSpPr/>
                <p:nvPr/>
              </p:nvSpPr>
              <p:spPr>
                <a:xfrm>
                  <a:off x="715200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7"/>
                        <a:pt x="194" y="387"/>
                      </a:cubicBezTo>
                      <a:cubicBezTo>
                        <a:pt x="300" y="387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2" name="Google Shape;4942;p37"/>
                <p:cNvSpPr/>
                <p:nvPr/>
              </p:nvSpPr>
              <p:spPr>
                <a:xfrm>
                  <a:off x="753300" y="11412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3" name="Google Shape;4943;p37"/>
                <p:cNvSpPr/>
                <p:nvPr/>
              </p:nvSpPr>
              <p:spPr>
                <a:xfrm>
                  <a:off x="794700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4" y="387"/>
                      </a:cubicBezTo>
                      <a:cubicBezTo>
                        <a:pt x="300" y="387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4" name="Google Shape;4944;p37"/>
                <p:cNvSpPr/>
                <p:nvPr/>
              </p:nvSpPr>
              <p:spPr>
                <a:xfrm>
                  <a:off x="832825" y="11412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5" name="Google Shape;4945;p37"/>
                <p:cNvSpPr/>
                <p:nvPr/>
              </p:nvSpPr>
              <p:spPr>
                <a:xfrm>
                  <a:off x="872575" y="11412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6" name="Google Shape;4946;p37"/>
                <p:cNvSpPr/>
                <p:nvPr/>
              </p:nvSpPr>
              <p:spPr>
                <a:xfrm>
                  <a:off x="913950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7" name="Google Shape;4947;p37"/>
                <p:cNvSpPr/>
                <p:nvPr/>
              </p:nvSpPr>
              <p:spPr>
                <a:xfrm>
                  <a:off x="953700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8" name="Google Shape;4948;p37"/>
                <p:cNvSpPr/>
                <p:nvPr/>
              </p:nvSpPr>
              <p:spPr>
                <a:xfrm>
                  <a:off x="993450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7"/>
                        <a:pt x="195" y="387"/>
                      </a:cubicBezTo>
                      <a:cubicBezTo>
                        <a:pt x="303" y="387"/>
                        <a:pt x="389" y="300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9" name="Google Shape;4949;p37"/>
                <p:cNvSpPr/>
                <p:nvPr/>
              </p:nvSpPr>
              <p:spPr>
                <a:xfrm>
                  <a:off x="1033225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0" name="Google Shape;4950;p37"/>
                <p:cNvSpPr/>
                <p:nvPr/>
              </p:nvSpPr>
              <p:spPr>
                <a:xfrm>
                  <a:off x="1072975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1" name="Google Shape;4951;p37"/>
                <p:cNvSpPr/>
                <p:nvPr/>
              </p:nvSpPr>
              <p:spPr>
                <a:xfrm>
                  <a:off x="1112725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2" name="Google Shape;4952;p37"/>
                <p:cNvSpPr/>
                <p:nvPr/>
              </p:nvSpPr>
              <p:spPr>
                <a:xfrm>
                  <a:off x="1152500" y="114120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3" y="387"/>
                      </a:cubicBezTo>
                      <a:cubicBezTo>
                        <a:pt x="301" y="387"/>
                        <a:pt x="388" y="300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3" name="Google Shape;4953;p37"/>
                <p:cNvSpPr/>
                <p:nvPr/>
              </p:nvSpPr>
              <p:spPr>
                <a:xfrm>
                  <a:off x="1192275" y="114120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7"/>
                        <a:pt x="193" y="387"/>
                      </a:cubicBezTo>
                      <a:cubicBezTo>
                        <a:pt x="300" y="387"/>
                        <a:pt x="387" y="300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4" name="Google Shape;4954;p37"/>
                <p:cNvSpPr/>
                <p:nvPr/>
              </p:nvSpPr>
              <p:spPr>
                <a:xfrm>
                  <a:off x="1232025" y="114120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4" y="387"/>
                      </a:cubicBezTo>
                      <a:cubicBezTo>
                        <a:pt x="300" y="387"/>
                        <a:pt x="387" y="300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5" name="Google Shape;4955;p37"/>
                <p:cNvSpPr/>
                <p:nvPr/>
              </p:nvSpPr>
              <p:spPr>
                <a:xfrm>
                  <a:off x="236475" y="11070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6" name="Google Shape;4956;p37"/>
                <p:cNvSpPr/>
                <p:nvPr/>
              </p:nvSpPr>
              <p:spPr>
                <a:xfrm>
                  <a:off x="276225" y="11070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09"/>
                        <a:pt x="124" y="331"/>
                      </a:cubicBezTo>
                      <a:cubicBezTo>
                        <a:pt x="163" y="371"/>
                        <a:pt x="212" y="388"/>
                        <a:pt x="259" y="388"/>
                      </a:cubicBezTo>
                      <a:cubicBezTo>
                        <a:pt x="359" y="388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7" name="Google Shape;4957;p37"/>
                <p:cNvSpPr/>
                <p:nvPr/>
              </p:nvSpPr>
              <p:spPr>
                <a:xfrm>
                  <a:off x="317625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8" name="Google Shape;4958;p37"/>
                <p:cNvSpPr/>
                <p:nvPr/>
              </p:nvSpPr>
              <p:spPr>
                <a:xfrm>
                  <a:off x="355750" y="1107075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59" y="1"/>
                      </a:moveTo>
                      <a:cubicBezTo>
                        <a:pt x="87" y="1"/>
                        <a:pt x="0" y="209"/>
                        <a:pt x="123" y="331"/>
                      </a:cubicBezTo>
                      <a:cubicBezTo>
                        <a:pt x="162" y="370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9" name="Google Shape;4959;p37"/>
                <p:cNvSpPr/>
                <p:nvPr/>
              </p:nvSpPr>
              <p:spPr>
                <a:xfrm>
                  <a:off x="397125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0" name="Google Shape;4960;p37"/>
                <p:cNvSpPr/>
                <p:nvPr/>
              </p:nvSpPr>
              <p:spPr>
                <a:xfrm>
                  <a:off x="435250" y="11070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1" name="Google Shape;4961;p37"/>
                <p:cNvSpPr/>
                <p:nvPr/>
              </p:nvSpPr>
              <p:spPr>
                <a:xfrm>
                  <a:off x="475000" y="11070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2" name="Google Shape;4962;p37"/>
                <p:cNvSpPr/>
                <p:nvPr/>
              </p:nvSpPr>
              <p:spPr>
                <a:xfrm>
                  <a:off x="516425" y="11070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3" name="Google Shape;4963;p37"/>
                <p:cNvSpPr/>
                <p:nvPr/>
              </p:nvSpPr>
              <p:spPr>
                <a:xfrm>
                  <a:off x="554500" y="11070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1"/>
                      </a:moveTo>
                      <a:cubicBezTo>
                        <a:pt x="87" y="1"/>
                        <a:pt x="1" y="209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4" name="Google Shape;4964;p37"/>
                <p:cNvSpPr/>
                <p:nvPr/>
              </p:nvSpPr>
              <p:spPr>
                <a:xfrm>
                  <a:off x="595925" y="11070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5" name="Google Shape;4965;p37"/>
                <p:cNvSpPr/>
                <p:nvPr/>
              </p:nvSpPr>
              <p:spPr>
                <a:xfrm>
                  <a:off x="634025" y="11070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6" name="Google Shape;4966;p37"/>
                <p:cNvSpPr/>
                <p:nvPr/>
              </p:nvSpPr>
              <p:spPr>
                <a:xfrm>
                  <a:off x="673775" y="11070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9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7" name="Google Shape;4967;p37"/>
                <p:cNvSpPr/>
                <p:nvPr/>
              </p:nvSpPr>
              <p:spPr>
                <a:xfrm>
                  <a:off x="715200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8" name="Google Shape;4968;p37"/>
                <p:cNvSpPr/>
                <p:nvPr/>
              </p:nvSpPr>
              <p:spPr>
                <a:xfrm>
                  <a:off x="753300" y="11070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9" name="Google Shape;4969;p37"/>
                <p:cNvSpPr/>
                <p:nvPr/>
              </p:nvSpPr>
              <p:spPr>
                <a:xfrm>
                  <a:off x="794700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0" name="Google Shape;4970;p37"/>
                <p:cNvSpPr/>
                <p:nvPr/>
              </p:nvSpPr>
              <p:spPr>
                <a:xfrm>
                  <a:off x="832825" y="11070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09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1" name="Google Shape;4971;p37"/>
                <p:cNvSpPr/>
                <p:nvPr/>
              </p:nvSpPr>
              <p:spPr>
                <a:xfrm>
                  <a:off x="872575" y="11070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9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2" name="Google Shape;4972;p37"/>
                <p:cNvSpPr/>
                <p:nvPr/>
              </p:nvSpPr>
              <p:spPr>
                <a:xfrm>
                  <a:off x="913950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3" name="Google Shape;4973;p37"/>
                <p:cNvSpPr/>
                <p:nvPr/>
              </p:nvSpPr>
              <p:spPr>
                <a:xfrm>
                  <a:off x="953700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4" name="Google Shape;4974;p37"/>
                <p:cNvSpPr/>
                <p:nvPr/>
              </p:nvSpPr>
              <p:spPr>
                <a:xfrm>
                  <a:off x="993450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3" y="389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5" name="Google Shape;4975;p37"/>
                <p:cNvSpPr/>
                <p:nvPr/>
              </p:nvSpPr>
              <p:spPr>
                <a:xfrm>
                  <a:off x="1033225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6" name="Google Shape;4976;p37"/>
                <p:cNvSpPr/>
                <p:nvPr/>
              </p:nvSpPr>
              <p:spPr>
                <a:xfrm>
                  <a:off x="1072975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7" name="Google Shape;4977;p37"/>
                <p:cNvSpPr/>
                <p:nvPr/>
              </p:nvSpPr>
              <p:spPr>
                <a:xfrm>
                  <a:off x="1112725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8" name="Google Shape;4978;p37"/>
                <p:cNvSpPr/>
                <p:nvPr/>
              </p:nvSpPr>
              <p:spPr>
                <a:xfrm>
                  <a:off x="1152500" y="11070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9" name="Google Shape;4979;p37"/>
                <p:cNvSpPr/>
                <p:nvPr/>
              </p:nvSpPr>
              <p:spPr>
                <a:xfrm>
                  <a:off x="1192275" y="11070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3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0" name="Google Shape;4980;p37"/>
                <p:cNvSpPr/>
                <p:nvPr/>
              </p:nvSpPr>
              <p:spPr>
                <a:xfrm>
                  <a:off x="1232025" y="11070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1" name="Google Shape;4981;p37"/>
                <p:cNvSpPr/>
                <p:nvPr/>
              </p:nvSpPr>
              <p:spPr>
                <a:xfrm>
                  <a:off x="236475" y="10729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2" name="Google Shape;4982;p37"/>
                <p:cNvSpPr/>
                <p:nvPr/>
              </p:nvSpPr>
              <p:spPr>
                <a:xfrm>
                  <a:off x="276225" y="10729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3" name="Google Shape;4983;p37"/>
                <p:cNvSpPr/>
                <p:nvPr/>
              </p:nvSpPr>
              <p:spPr>
                <a:xfrm>
                  <a:off x="317625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4" name="Google Shape;4984;p37"/>
                <p:cNvSpPr/>
                <p:nvPr/>
              </p:nvSpPr>
              <p:spPr>
                <a:xfrm>
                  <a:off x="355750" y="10729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5" name="Google Shape;4985;p37"/>
                <p:cNvSpPr/>
                <p:nvPr/>
              </p:nvSpPr>
              <p:spPr>
                <a:xfrm>
                  <a:off x="397125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6" name="Google Shape;4986;p37"/>
                <p:cNvSpPr/>
                <p:nvPr/>
              </p:nvSpPr>
              <p:spPr>
                <a:xfrm>
                  <a:off x="435250" y="10729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7" name="Google Shape;4987;p37"/>
                <p:cNvSpPr/>
                <p:nvPr/>
              </p:nvSpPr>
              <p:spPr>
                <a:xfrm>
                  <a:off x="475000" y="10729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8" name="Google Shape;4988;p37"/>
                <p:cNvSpPr/>
                <p:nvPr/>
              </p:nvSpPr>
              <p:spPr>
                <a:xfrm>
                  <a:off x="516425" y="10729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9" name="Google Shape;4989;p37"/>
                <p:cNvSpPr/>
                <p:nvPr/>
              </p:nvSpPr>
              <p:spPr>
                <a:xfrm>
                  <a:off x="554500" y="10729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0" name="Google Shape;4990;p37"/>
                <p:cNvSpPr/>
                <p:nvPr/>
              </p:nvSpPr>
              <p:spPr>
                <a:xfrm>
                  <a:off x="595925" y="10729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1" name="Google Shape;4991;p37"/>
                <p:cNvSpPr/>
                <p:nvPr/>
              </p:nvSpPr>
              <p:spPr>
                <a:xfrm>
                  <a:off x="634025" y="10729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2" name="Google Shape;4992;p37"/>
                <p:cNvSpPr/>
                <p:nvPr/>
              </p:nvSpPr>
              <p:spPr>
                <a:xfrm>
                  <a:off x="673775" y="10729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3" name="Google Shape;4993;p37"/>
                <p:cNvSpPr/>
                <p:nvPr/>
              </p:nvSpPr>
              <p:spPr>
                <a:xfrm>
                  <a:off x="715200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4" name="Google Shape;4994;p37"/>
                <p:cNvSpPr/>
                <p:nvPr/>
              </p:nvSpPr>
              <p:spPr>
                <a:xfrm>
                  <a:off x="753300" y="10729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5" name="Google Shape;4995;p37"/>
                <p:cNvSpPr/>
                <p:nvPr/>
              </p:nvSpPr>
              <p:spPr>
                <a:xfrm>
                  <a:off x="794700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6" name="Google Shape;4996;p37"/>
                <p:cNvSpPr/>
                <p:nvPr/>
              </p:nvSpPr>
              <p:spPr>
                <a:xfrm>
                  <a:off x="832825" y="10729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7" name="Google Shape;4997;p37"/>
                <p:cNvSpPr/>
                <p:nvPr/>
              </p:nvSpPr>
              <p:spPr>
                <a:xfrm>
                  <a:off x="872575" y="10729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1"/>
                      </a:moveTo>
                      <a:cubicBezTo>
                        <a:pt x="261" y="1"/>
                        <a:pt x="260" y="1"/>
                        <a:pt x="260" y="1"/>
                      </a:cubicBez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8"/>
                        <a:pt x="367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8" name="Google Shape;4998;p37"/>
                <p:cNvSpPr/>
                <p:nvPr/>
              </p:nvSpPr>
              <p:spPr>
                <a:xfrm>
                  <a:off x="913950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9" name="Google Shape;4999;p37"/>
                <p:cNvSpPr/>
                <p:nvPr/>
              </p:nvSpPr>
              <p:spPr>
                <a:xfrm>
                  <a:off x="953700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0" name="Google Shape;5000;p37"/>
                <p:cNvSpPr/>
                <p:nvPr/>
              </p:nvSpPr>
              <p:spPr>
                <a:xfrm>
                  <a:off x="993450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3" y="389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1" name="Google Shape;5001;p37"/>
                <p:cNvSpPr/>
                <p:nvPr/>
              </p:nvSpPr>
              <p:spPr>
                <a:xfrm>
                  <a:off x="1033225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2" name="Google Shape;5002;p37"/>
                <p:cNvSpPr/>
                <p:nvPr/>
              </p:nvSpPr>
              <p:spPr>
                <a:xfrm>
                  <a:off x="1072975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3" name="Google Shape;5003;p37"/>
                <p:cNvSpPr/>
                <p:nvPr/>
              </p:nvSpPr>
              <p:spPr>
                <a:xfrm>
                  <a:off x="1112725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4" name="Google Shape;5004;p37"/>
                <p:cNvSpPr/>
                <p:nvPr/>
              </p:nvSpPr>
              <p:spPr>
                <a:xfrm>
                  <a:off x="1152500" y="10729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5" name="Google Shape;5005;p37"/>
                <p:cNvSpPr/>
                <p:nvPr/>
              </p:nvSpPr>
              <p:spPr>
                <a:xfrm>
                  <a:off x="1192275" y="10729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3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6" name="Google Shape;5006;p37"/>
                <p:cNvSpPr/>
                <p:nvPr/>
              </p:nvSpPr>
              <p:spPr>
                <a:xfrm>
                  <a:off x="1232025" y="10729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7" name="Google Shape;5007;p37"/>
                <p:cNvSpPr/>
                <p:nvPr/>
              </p:nvSpPr>
              <p:spPr>
                <a:xfrm>
                  <a:off x="236475" y="10388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8" name="Google Shape;5008;p37"/>
                <p:cNvSpPr/>
                <p:nvPr/>
              </p:nvSpPr>
              <p:spPr>
                <a:xfrm>
                  <a:off x="276225" y="10388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10"/>
                        <a:pt x="124" y="331"/>
                      </a:cubicBezTo>
                      <a:cubicBezTo>
                        <a:pt x="163" y="371"/>
                        <a:pt x="212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9" name="Google Shape;5009;p37"/>
                <p:cNvSpPr/>
                <p:nvPr/>
              </p:nvSpPr>
              <p:spPr>
                <a:xfrm>
                  <a:off x="317625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4" y="388"/>
                      </a:cubicBezTo>
                      <a:cubicBezTo>
                        <a:pt x="302" y="388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0" name="Google Shape;5010;p37"/>
                <p:cNvSpPr/>
                <p:nvPr/>
              </p:nvSpPr>
              <p:spPr>
                <a:xfrm>
                  <a:off x="355750" y="10388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3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1" name="Google Shape;5011;p37"/>
                <p:cNvSpPr/>
                <p:nvPr/>
              </p:nvSpPr>
              <p:spPr>
                <a:xfrm>
                  <a:off x="397125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1"/>
                        <a:pt x="88" y="388"/>
                        <a:pt x="195" y="388"/>
                      </a:cubicBezTo>
                      <a:cubicBezTo>
                        <a:pt x="302" y="388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2" name="Google Shape;5012;p37"/>
                <p:cNvSpPr/>
                <p:nvPr/>
              </p:nvSpPr>
              <p:spPr>
                <a:xfrm>
                  <a:off x="435250" y="10388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10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3" name="Google Shape;5013;p37"/>
                <p:cNvSpPr/>
                <p:nvPr/>
              </p:nvSpPr>
              <p:spPr>
                <a:xfrm>
                  <a:off x="475000" y="10388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4" name="Google Shape;5014;p37"/>
                <p:cNvSpPr/>
                <p:nvPr/>
              </p:nvSpPr>
              <p:spPr>
                <a:xfrm>
                  <a:off x="516425" y="10388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3" y="388"/>
                      </a:cubicBezTo>
                      <a:cubicBezTo>
                        <a:pt x="301" y="388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5" name="Google Shape;5015;p37"/>
                <p:cNvSpPr/>
                <p:nvPr/>
              </p:nvSpPr>
              <p:spPr>
                <a:xfrm>
                  <a:off x="554500" y="10388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10"/>
                        <a:pt x="124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6" name="Google Shape;5016;p37"/>
                <p:cNvSpPr/>
                <p:nvPr/>
              </p:nvSpPr>
              <p:spPr>
                <a:xfrm>
                  <a:off x="595925" y="10388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8"/>
                        <a:pt x="193" y="388"/>
                      </a:cubicBezTo>
                      <a:cubicBezTo>
                        <a:pt x="301" y="388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7" name="Google Shape;5017;p37"/>
                <p:cNvSpPr/>
                <p:nvPr/>
              </p:nvSpPr>
              <p:spPr>
                <a:xfrm>
                  <a:off x="634025" y="10388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8" name="Google Shape;5018;p37"/>
                <p:cNvSpPr/>
                <p:nvPr/>
              </p:nvSpPr>
              <p:spPr>
                <a:xfrm>
                  <a:off x="673775" y="10388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9" name="Google Shape;5019;p37"/>
                <p:cNvSpPr/>
                <p:nvPr/>
              </p:nvSpPr>
              <p:spPr>
                <a:xfrm>
                  <a:off x="715200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1"/>
                        <a:pt x="86" y="388"/>
                        <a:pt x="194" y="388"/>
                      </a:cubicBezTo>
                      <a:cubicBezTo>
                        <a:pt x="300" y="388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0" name="Google Shape;5020;p37"/>
                <p:cNvSpPr/>
                <p:nvPr/>
              </p:nvSpPr>
              <p:spPr>
                <a:xfrm>
                  <a:off x="753300" y="10388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1" name="Google Shape;5021;p37"/>
                <p:cNvSpPr/>
                <p:nvPr/>
              </p:nvSpPr>
              <p:spPr>
                <a:xfrm>
                  <a:off x="794700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4" y="388"/>
                      </a:cubicBezTo>
                      <a:cubicBezTo>
                        <a:pt x="300" y="388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2" name="Google Shape;5022;p37"/>
                <p:cNvSpPr/>
                <p:nvPr/>
              </p:nvSpPr>
              <p:spPr>
                <a:xfrm>
                  <a:off x="832825" y="10388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3" name="Google Shape;5023;p37"/>
                <p:cNvSpPr/>
                <p:nvPr/>
              </p:nvSpPr>
              <p:spPr>
                <a:xfrm>
                  <a:off x="872575" y="10388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10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4" name="Google Shape;5024;p37"/>
                <p:cNvSpPr/>
                <p:nvPr/>
              </p:nvSpPr>
              <p:spPr>
                <a:xfrm>
                  <a:off x="913950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8"/>
                        <a:pt x="195" y="388"/>
                      </a:cubicBezTo>
                      <a:cubicBezTo>
                        <a:pt x="302" y="388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5" name="Google Shape;5025;p37"/>
                <p:cNvSpPr/>
                <p:nvPr/>
              </p:nvSpPr>
              <p:spPr>
                <a:xfrm>
                  <a:off x="953700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1"/>
                        <a:pt x="89" y="388"/>
                        <a:pt x="195" y="388"/>
                      </a:cubicBezTo>
                      <a:cubicBezTo>
                        <a:pt x="302" y="388"/>
                        <a:pt x="389" y="301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6" name="Google Shape;5026;p37"/>
                <p:cNvSpPr/>
                <p:nvPr/>
              </p:nvSpPr>
              <p:spPr>
                <a:xfrm>
                  <a:off x="993450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1"/>
                        <a:pt x="89" y="388"/>
                        <a:pt x="195" y="388"/>
                      </a:cubicBezTo>
                      <a:cubicBezTo>
                        <a:pt x="303" y="388"/>
                        <a:pt x="389" y="301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7" name="Google Shape;5027;p37"/>
                <p:cNvSpPr/>
                <p:nvPr/>
              </p:nvSpPr>
              <p:spPr>
                <a:xfrm>
                  <a:off x="1033225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8"/>
                        <a:pt x="194" y="388"/>
                      </a:cubicBezTo>
                      <a:cubicBezTo>
                        <a:pt x="302" y="388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8" name="Google Shape;5028;p37"/>
                <p:cNvSpPr/>
                <p:nvPr/>
              </p:nvSpPr>
              <p:spPr>
                <a:xfrm>
                  <a:off x="1072975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8"/>
                        <a:pt x="194" y="388"/>
                      </a:cubicBezTo>
                      <a:cubicBezTo>
                        <a:pt x="302" y="388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9" name="Google Shape;5029;p37"/>
                <p:cNvSpPr/>
                <p:nvPr/>
              </p:nvSpPr>
              <p:spPr>
                <a:xfrm>
                  <a:off x="1112725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1"/>
                        <a:pt x="88" y="388"/>
                        <a:pt x="194" y="388"/>
                      </a:cubicBezTo>
                      <a:cubicBezTo>
                        <a:pt x="302" y="388"/>
                        <a:pt x="388" y="301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0" name="Google Shape;5030;p37"/>
                <p:cNvSpPr/>
                <p:nvPr/>
              </p:nvSpPr>
              <p:spPr>
                <a:xfrm>
                  <a:off x="1152500" y="10388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8"/>
                        <a:pt x="193" y="388"/>
                      </a:cubicBezTo>
                      <a:cubicBezTo>
                        <a:pt x="301" y="388"/>
                        <a:pt x="388" y="301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1" name="Google Shape;5031;p37"/>
                <p:cNvSpPr/>
                <p:nvPr/>
              </p:nvSpPr>
              <p:spPr>
                <a:xfrm>
                  <a:off x="1192275" y="10388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1"/>
                        <a:pt x="86" y="388"/>
                        <a:pt x="193" y="388"/>
                      </a:cubicBezTo>
                      <a:cubicBezTo>
                        <a:pt x="300" y="388"/>
                        <a:pt x="387" y="301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2" name="Google Shape;5032;p37"/>
                <p:cNvSpPr/>
                <p:nvPr/>
              </p:nvSpPr>
              <p:spPr>
                <a:xfrm>
                  <a:off x="1232025" y="10388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4" y="388"/>
                      </a:cubicBezTo>
                      <a:cubicBezTo>
                        <a:pt x="300" y="388"/>
                        <a:pt x="387" y="301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3" name="Google Shape;5033;p37"/>
                <p:cNvSpPr/>
                <p:nvPr/>
              </p:nvSpPr>
              <p:spPr>
                <a:xfrm>
                  <a:off x="236475" y="1004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0" y="1"/>
                      </a:cubicBez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8"/>
                        <a:pt x="369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4" name="Google Shape;5034;p37"/>
                <p:cNvSpPr/>
                <p:nvPr/>
              </p:nvSpPr>
              <p:spPr>
                <a:xfrm>
                  <a:off x="276225" y="1004800"/>
                  <a:ext cx="11375" cy="9700"/>
                </a:xfrm>
                <a:custGeom>
                  <a:rect b="b" l="l" r="r" t="t"/>
                  <a:pathLst>
                    <a:path extrusionOk="0" h="388" w="455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0" y="1"/>
                      </a:cubicBez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5"/>
                      </a:cubicBezTo>
                      <a:cubicBezTo>
                        <a:pt x="454" y="88"/>
                        <a:pt x="369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5" name="Google Shape;5035;p37"/>
                <p:cNvSpPr/>
                <p:nvPr/>
              </p:nvSpPr>
              <p:spPr>
                <a:xfrm>
                  <a:off x="317625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4" y="388"/>
                      </a:cubicBezTo>
                      <a:cubicBezTo>
                        <a:pt x="302" y="388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6" name="Google Shape;5036;p37"/>
                <p:cNvSpPr/>
                <p:nvPr/>
              </p:nvSpPr>
              <p:spPr>
                <a:xfrm>
                  <a:off x="355750" y="10047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8"/>
                        <a:pt x="121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7" y="388"/>
                        <a:pt x="452" y="311"/>
                        <a:pt x="453" y="196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7" name="Google Shape;5037;p37"/>
                <p:cNvSpPr/>
                <p:nvPr/>
              </p:nvSpPr>
              <p:spPr>
                <a:xfrm>
                  <a:off x="397125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0"/>
                        <a:pt x="88" y="388"/>
                        <a:pt x="195" y="388"/>
                      </a:cubicBezTo>
                      <a:cubicBezTo>
                        <a:pt x="302" y="388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8" name="Google Shape;5038;p37"/>
                <p:cNvSpPr/>
                <p:nvPr/>
              </p:nvSpPr>
              <p:spPr>
                <a:xfrm>
                  <a:off x="435250" y="1004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8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9" name="Google Shape;5039;p37"/>
                <p:cNvSpPr/>
                <p:nvPr/>
              </p:nvSpPr>
              <p:spPr>
                <a:xfrm>
                  <a:off x="475025" y="1004800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258" y="1"/>
                        <a:pt x="258" y="1"/>
                        <a:pt x="257" y="1"/>
                      </a:cubicBezTo>
                      <a:cubicBezTo>
                        <a:pt x="85" y="1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7" y="389"/>
                        <a:pt x="453" y="311"/>
                        <a:pt x="453" y="195"/>
                      </a:cubicBezTo>
                      <a:cubicBezTo>
                        <a:pt x="453" y="88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0" name="Google Shape;5040;p37"/>
                <p:cNvSpPr/>
                <p:nvPr/>
              </p:nvSpPr>
              <p:spPr>
                <a:xfrm>
                  <a:off x="516425" y="10047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3" y="388"/>
                      </a:cubicBezTo>
                      <a:cubicBezTo>
                        <a:pt x="301" y="388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1" name="Google Shape;5041;p37"/>
                <p:cNvSpPr/>
                <p:nvPr/>
              </p:nvSpPr>
              <p:spPr>
                <a:xfrm>
                  <a:off x="554525" y="1004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1" y="1"/>
                      </a:cubicBezTo>
                      <a:cubicBezTo>
                        <a:pt x="260" y="1"/>
                        <a:pt x="259" y="1"/>
                        <a:pt x="259" y="1"/>
                      </a:cubicBezTo>
                      <a:cubicBezTo>
                        <a:pt x="86" y="1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2" name="Google Shape;5042;p37"/>
                <p:cNvSpPr/>
                <p:nvPr/>
              </p:nvSpPr>
              <p:spPr>
                <a:xfrm>
                  <a:off x="595925" y="10047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8"/>
                        <a:pt x="193" y="388"/>
                      </a:cubicBezTo>
                      <a:cubicBezTo>
                        <a:pt x="301" y="388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3" name="Google Shape;5043;p37"/>
                <p:cNvSpPr/>
                <p:nvPr/>
              </p:nvSpPr>
              <p:spPr>
                <a:xfrm>
                  <a:off x="634025" y="1004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1"/>
                      </a:moveTo>
                      <a:cubicBezTo>
                        <a:pt x="263" y="1"/>
                        <a:pt x="262" y="1"/>
                        <a:pt x="261" y="1"/>
                      </a:cubicBezTo>
                      <a:cubicBezTo>
                        <a:pt x="260" y="1"/>
                        <a:pt x="260" y="1"/>
                        <a:pt x="259" y="1"/>
                      </a:cubicBezTo>
                      <a:cubicBezTo>
                        <a:pt x="87" y="1"/>
                        <a:pt x="1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5" y="195"/>
                      </a:cubicBezTo>
                      <a:cubicBezTo>
                        <a:pt x="455" y="88"/>
                        <a:pt x="368" y="1"/>
                        <a:pt x="26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4" name="Google Shape;5044;p37"/>
                <p:cNvSpPr/>
                <p:nvPr/>
              </p:nvSpPr>
              <p:spPr>
                <a:xfrm>
                  <a:off x="673775" y="1004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5" name="Google Shape;5045;p37"/>
                <p:cNvSpPr/>
                <p:nvPr/>
              </p:nvSpPr>
              <p:spPr>
                <a:xfrm>
                  <a:off x="715200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8"/>
                        <a:pt x="194" y="388"/>
                      </a:cubicBezTo>
                      <a:cubicBezTo>
                        <a:pt x="300" y="388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6" name="Google Shape;5046;p37"/>
                <p:cNvSpPr/>
                <p:nvPr/>
              </p:nvSpPr>
              <p:spPr>
                <a:xfrm>
                  <a:off x="753300" y="10048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0" y="1"/>
                      </a:cubicBez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7" name="Google Shape;5047;p37"/>
                <p:cNvSpPr/>
                <p:nvPr/>
              </p:nvSpPr>
              <p:spPr>
                <a:xfrm>
                  <a:off x="794700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4" y="388"/>
                      </a:cubicBezTo>
                      <a:cubicBezTo>
                        <a:pt x="300" y="388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8" name="Google Shape;5048;p37"/>
                <p:cNvSpPr/>
                <p:nvPr/>
              </p:nvSpPr>
              <p:spPr>
                <a:xfrm>
                  <a:off x="832825" y="1004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9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9" name="Google Shape;5049;p37"/>
                <p:cNvSpPr/>
                <p:nvPr/>
              </p:nvSpPr>
              <p:spPr>
                <a:xfrm>
                  <a:off x="872575" y="10048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1"/>
                      </a:moveTo>
                      <a:cubicBezTo>
                        <a:pt x="261" y="1"/>
                        <a:pt x="261" y="1"/>
                        <a:pt x="260" y="1"/>
                      </a:cubicBezTo>
                      <a:cubicBezTo>
                        <a:pt x="259" y="1"/>
                        <a:pt x="258" y="1"/>
                        <a:pt x="258" y="1"/>
                      </a:cubicBezTo>
                      <a:cubicBezTo>
                        <a:pt x="86" y="1"/>
                        <a:pt x="1" y="209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8"/>
                        <a:pt x="369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0" name="Google Shape;5050;p37"/>
                <p:cNvSpPr/>
                <p:nvPr/>
              </p:nvSpPr>
              <p:spPr>
                <a:xfrm>
                  <a:off x="913950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8"/>
                        <a:pt x="195" y="388"/>
                      </a:cubicBezTo>
                      <a:cubicBezTo>
                        <a:pt x="302" y="388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1" name="Google Shape;5051;p37"/>
                <p:cNvSpPr/>
                <p:nvPr/>
              </p:nvSpPr>
              <p:spPr>
                <a:xfrm>
                  <a:off x="953700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8"/>
                        <a:pt x="195" y="388"/>
                      </a:cubicBezTo>
                      <a:cubicBezTo>
                        <a:pt x="302" y="388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2" name="Google Shape;5052;p37"/>
                <p:cNvSpPr/>
                <p:nvPr/>
              </p:nvSpPr>
              <p:spPr>
                <a:xfrm>
                  <a:off x="993450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8"/>
                        <a:pt x="195" y="388"/>
                      </a:cubicBezTo>
                      <a:cubicBezTo>
                        <a:pt x="303" y="388"/>
                        <a:pt x="389" y="300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3" name="Google Shape;5053;p37"/>
                <p:cNvSpPr/>
                <p:nvPr/>
              </p:nvSpPr>
              <p:spPr>
                <a:xfrm>
                  <a:off x="1033225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8"/>
                        <a:pt x="194" y="388"/>
                      </a:cubicBezTo>
                      <a:cubicBezTo>
                        <a:pt x="302" y="388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4" name="Google Shape;5054;p37"/>
                <p:cNvSpPr/>
                <p:nvPr/>
              </p:nvSpPr>
              <p:spPr>
                <a:xfrm>
                  <a:off x="1072975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8"/>
                        <a:pt x="194" y="388"/>
                      </a:cubicBezTo>
                      <a:cubicBezTo>
                        <a:pt x="302" y="388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5" name="Google Shape;5055;p37"/>
                <p:cNvSpPr/>
                <p:nvPr/>
              </p:nvSpPr>
              <p:spPr>
                <a:xfrm>
                  <a:off x="1112725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8"/>
                        <a:pt x="194" y="388"/>
                      </a:cubicBezTo>
                      <a:cubicBezTo>
                        <a:pt x="302" y="388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6" name="Google Shape;5056;p37"/>
                <p:cNvSpPr/>
                <p:nvPr/>
              </p:nvSpPr>
              <p:spPr>
                <a:xfrm>
                  <a:off x="1152500" y="10047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8"/>
                        <a:pt x="193" y="388"/>
                      </a:cubicBezTo>
                      <a:cubicBezTo>
                        <a:pt x="301" y="388"/>
                        <a:pt x="388" y="300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7" name="Google Shape;5057;p37"/>
                <p:cNvSpPr/>
                <p:nvPr/>
              </p:nvSpPr>
              <p:spPr>
                <a:xfrm>
                  <a:off x="1192275" y="10047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8"/>
                        <a:pt x="193" y="388"/>
                      </a:cubicBezTo>
                      <a:cubicBezTo>
                        <a:pt x="300" y="388"/>
                        <a:pt x="387" y="300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8" name="Google Shape;5058;p37"/>
                <p:cNvSpPr/>
                <p:nvPr/>
              </p:nvSpPr>
              <p:spPr>
                <a:xfrm>
                  <a:off x="1232025" y="100477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4" y="388"/>
                      </a:cubicBezTo>
                      <a:cubicBezTo>
                        <a:pt x="300" y="388"/>
                        <a:pt x="387" y="300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9" name="Google Shape;5059;p37"/>
                <p:cNvSpPr/>
                <p:nvPr/>
              </p:nvSpPr>
              <p:spPr>
                <a:xfrm>
                  <a:off x="276225" y="970700"/>
                  <a:ext cx="11375" cy="9700"/>
                </a:xfrm>
                <a:custGeom>
                  <a:rect b="b" l="l" r="r" t="t"/>
                  <a:pathLst>
                    <a:path extrusionOk="0" h="388" w="455">
                      <a:moveTo>
                        <a:pt x="260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1" y="387"/>
                        <a:pt x="259" y="387"/>
                      </a:cubicBezTo>
                      <a:cubicBezTo>
                        <a:pt x="358" y="387"/>
                        <a:pt x="454" y="310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0" name="Google Shape;5060;p37"/>
                <p:cNvSpPr/>
                <p:nvPr/>
              </p:nvSpPr>
              <p:spPr>
                <a:xfrm>
                  <a:off x="317625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1" name="Google Shape;5061;p37"/>
                <p:cNvSpPr/>
                <p:nvPr/>
              </p:nvSpPr>
              <p:spPr>
                <a:xfrm>
                  <a:off x="355750" y="97065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7" y="389"/>
                        <a:pt x="452" y="312"/>
                        <a:pt x="453" y="196"/>
                      </a:cubicBezTo>
                      <a:cubicBezTo>
                        <a:pt x="453" y="89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2" name="Google Shape;5062;p37"/>
                <p:cNvSpPr/>
                <p:nvPr/>
              </p:nvSpPr>
              <p:spPr>
                <a:xfrm>
                  <a:off x="397125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3" name="Google Shape;5063;p37"/>
                <p:cNvSpPr/>
                <p:nvPr/>
              </p:nvSpPr>
              <p:spPr>
                <a:xfrm>
                  <a:off x="435250" y="9707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10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4" name="Google Shape;5064;p37"/>
                <p:cNvSpPr/>
                <p:nvPr/>
              </p:nvSpPr>
              <p:spPr>
                <a:xfrm>
                  <a:off x="475000" y="9707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5" name="Google Shape;5065;p37"/>
                <p:cNvSpPr/>
                <p:nvPr/>
              </p:nvSpPr>
              <p:spPr>
                <a:xfrm>
                  <a:off x="516425" y="9706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6" name="Google Shape;5066;p37"/>
                <p:cNvSpPr/>
                <p:nvPr/>
              </p:nvSpPr>
              <p:spPr>
                <a:xfrm>
                  <a:off x="554500" y="9707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7" name="Google Shape;5067;p37"/>
                <p:cNvSpPr/>
                <p:nvPr/>
              </p:nvSpPr>
              <p:spPr>
                <a:xfrm>
                  <a:off x="595925" y="9706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8" name="Google Shape;5068;p37"/>
                <p:cNvSpPr/>
                <p:nvPr/>
              </p:nvSpPr>
              <p:spPr>
                <a:xfrm>
                  <a:off x="634025" y="9707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9" name="Google Shape;5069;p37"/>
                <p:cNvSpPr/>
                <p:nvPr/>
              </p:nvSpPr>
              <p:spPr>
                <a:xfrm>
                  <a:off x="673775" y="9707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10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0" name="Google Shape;5070;p37"/>
                <p:cNvSpPr/>
                <p:nvPr/>
              </p:nvSpPr>
              <p:spPr>
                <a:xfrm>
                  <a:off x="715200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1" name="Google Shape;5071;p37"/>
                <p:cNvSpPr/>
                <p:nvPr/>
              </p:nvSpPr>
              <p:spPr>
                <a:xfrm>
                  <a:off x="753300" y="9707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10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2" name="Google Shape;5072;p37"/>
                <p:cNvSpPr/>
                <p:nvPr/>
              </p:nvSpPr>
              <p:spPr>
                <a:xfrm>
                  <a:off x="794700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3" name="Google Shape;5073;p37"/>
                <p:cNvSpPr/>
                <p:nvPr/>
              </p:nvSpPr>
              <p:spPr>
                <a:xfrm>
                  <a:off x="832825" y="9707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4" name="Google Shape;5074;p37"/>
                <p:cNvSpPr/>
                <p:nvPr/>
              </p:nvSpPr>
              <p:spPr>
                <a:xfrm>
                  <a:off x="872575" y="9707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5" name="Google Shape;5075;p37"/>
                <p:cNvSpPr/>
                <p:nvPr/>
              </p:nvSpPr>
              <p:spPr>
                <a:xfrm>
                  <a:off x="913950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6" name="Google Shape;5076;p37"/>
                <p:cNvSpPr/>
                <p:nvPr/>
              </p:nvSpPr>
              <p:spPr>
                <a:xfrm>
                  <a:off x="953700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2" y="389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7" name="Google Shape;5077;p37"/>
                <p:cNvSpPr/>
                <p:nvPr/>
              </p:nvSpPr>
              <p:spPr>
                <a:xfrm>
                  <a:off x="993450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9"/>
                        <a:pt x="195" y="389"/>
                      </a:cubicBezTo>
                      <a:cubicBezTo>
                        <a:pt x="303" y="389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8" name="Google Shape;5078;p37"/>
                <p:cNvSpPr/>
                <p:nvPr/>
              </p:nvSpPr>
              <p:spPr>
                <a:xfrm>
                  <a:off x="1033225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9" name="Google Shape;5079;p37"/>
                <p:cNvSpPr/>
                <p:nvPr/>
              </p:nvSpPr>
              <p:spPr>
                <a:xfrm>
                  <a:off x="1072975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0" name="Google Shape;5080;p37"/>
                <p:cNvSpPr/>
                <p:nvPr/>
              </p:nvSpPr>
              <p:spPr>
                <a:xfrm>
                  <a:off x="1112725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9"/>
                        <a:pt x="194" y="389"/>
                      </a:cubicBezTo>
                      <a:cubicBezTo>
                        <a:pt x="302" y="389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1" name="Google Shape;5081;p37"/>
                <p:cNvSpPr/>
                <p:nvPr/>
              </p:nvSpPr>
              <p:spPr>
                <a:xfrm>
                  <a:off x="1152500" y="9706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3" y="389"/>
                      </a:cubicBezTo>
                      <a:cubicBezTo>
                        <a:pt x="301" y="389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2" name="Google Shape;5082;p37"/>
                <p:cNvSpPr/>
                <p:nvPr/>
              </p:nvSpPr>
              <p:spPr>
                <a:xfrm>
                  <a:off x="1192275" y="9706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9"/>
                        <a:pt x="193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3" name="Google Shape;5083;p37"/>
                <p:cNvSpPr/>
                <p:nvPr/>
              </p:nvSpPr>
              <p:spPr>
                <a:xfrm>
                  <a:off x="1232025" y="9706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4" name="Google Shape;5084;p37"/>
                <p:cNvSpPr/>
                <p:nvPr/>
              </p:nvSpPr>
              <p:spPr>
                <a:xfrm>
                  <a:off x="276225" y="936600"/>
                  <a:ext cx="11375" cy="9700"/>
                </a:xfrm>
                <a:custGeom>
                  <a:rect b="b" l="l" r="r" t="t"/>
                  <a:pathLst>
                    <a:path extrusionOk="0" h="388" w="455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1" y="387"/>
                        <a:pt x="259" y="387"/>
                      </a:cubicBezTo>
                      <a:cubicBezTo>
                        <a:pt x="358" y="387"/>
                        <a:pt x="454" y="310"/>
                        <a:pt x="454" y="194"/>
                      </a:cubicBezTo>
                      <a:cubicBezTo>
                        <a:pt x="454" y="87"/>
                        <a:pt x="369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5" name="Google Shape;5085;p37"/>
                <p:cNvSpPr/>
                <p:nvPr/>
              </p:nvSpPr>
              <p:spPr>
                <a:xfrm>
                  <a:off x="317625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6" name="Google Shape;5086;p37"/>
                <p:cNvSpPr/>
                <p:nvPr/>
              </p:nvSpPr>
              <p:spPr>
                <a:xfrm>
                  <a:off x="355750" y="9365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7" y="389"/>
                        <a:pt x="452" y="312"/>
                        <a:pt x="453" y="196"/>
                      </a:cubicBezTo>
                      <a:cubicBezTo>
                        <a:pt x="453" y="89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7" name="Google Shape;5087;p37"/>
                <p:cNvSpPr/>
                <p:nvPr/>
              </p:nvSpPr>
              <p:spPr>
                <a:xfrm>
                  <a:off x="397125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2"/>
                        <a:pt x="88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8" name="Google Shape;5088;p37"/>
                <p:cNvSpPr/>
                <p:nvPr/>
              </p:nvSpPr>
              <p:spPr>
                <a:xfrm>
                  <a:off x="435250" y="9366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8"/>
                        <a:pt x="123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9" name="Google Shape;5089;p37"/>
                <p:cNvSpPr/>
                <p:nvPr/>
              </p:nvSpPr>
              <p:spPr>
                <a:xfrm>
                  <a:off x="475025" y="936600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8" y="0"/>
                        <a:pt x="258" y="0"/>
                        <a:pt x="257" y="0"/>
                      </a:cubicBezTo>
                      <a:cubicBezTo>
                        <a:pt x="85" y="0"/>
                        <a:pt x="0" y="208"/>
                        <a:pt x="121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0" name="Google Shape;5090;p37"/>
                <p:cNvSpPr/>
                <p:nvPr/>
              </p:nvSpPr>
              <p:spPr>
                <a:xfrm>
                  <a:off x="516425" y="9365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1" name="Google Shape;5091;p37"/>
                <p:cNvSpPr/>
                <p:nvPr/>
              </p:nvSpPr>
              <p:spPr>
                <a:xfrm>
                  <a:off x="554525" y="9366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1" y="0"/>
                      </a:cubicBezTo>
                      <a:cubicBezTo>
                        <a:pt x="260" y="0"/>
                        <a:pt x="259" y="0"/>
                        <a:pt x="259" y="0"/>
                      </a:cubicBezTo>
                      <a:cubicBezTo>
                        <a:pt x="86" y="0"/>
                        <a:pt x="0" y="208"/>
                        <a:pt x="123" y="331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2" name="Google Shape;5092;p37"/>
                <p:cNvSpPr/>
                <p:nvPr/>
              </p:nvSpPr>
              <p:spPr>
                <a:xfrm>
                  <a:off x="595925" y="9365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3" name="Google Shape;5093;p37"/>
                <p:cNvSpPr/>
                <p:nvPr/>
              </p:nvSpPr>
              <p:spPr>
                <a:xfrm>
                  <a:off x="634025" y="9366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7" y="0"/>
                        <a:pt x="1" y="208"/>
                        <a:pt x="123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5" y="194"/>
                      </a:cubicBezTo>
                      <a:cubicBezTo>
                        <a:pt x="455" y="87"/>
                        <a:pt x="368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4" name="Google Shape;5094;p37"/>
                <p:cNvSpPr/>
                <p:nvPr/>
              </p:nvSpPr>
              <p:spPr>
                <a:xfrm>
                  <a:off x="673775" y="9366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5" name="Google Shape;5095;p37"/>
                <p:cNvSpPr/>
                <p:nvPr/>
              </p:nvSpPr>
              <p:spPr>
                <a:xfrm>
                  <a:off x="715200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2"/>
                        <a:pt x="86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6" name="Google Shape;5096;p37"/>
                <p:cNvSpPr/>
                <p:nvPr/>
              </p:nvSpPr>
              <p:spPr>
                <a:xfrm>
                  <a:off x="753300" y="93660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7" name="Google Shape;5097;p37"/>
                <p:cNvSpPr/>
                <p:nvPr/>
              </p:nvSpPr>
              <p:spPr>
                <a:xfrm>
                  <a:off x="794700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8" name="Google Shape;5098;p37"/>
                <p:cNvSpPr/>
                <p:nvPr/>
              </p:nvSpPr>
              <p:spPr>
                <a:xfrm>
                  <a:off x="832825" y="9366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9" name="Google Shape;5099;p37"/>
                <p:cNvSpPr/>
                <p:nvPr/>
              </p:nvSpPr>
              <p:spPr>
                <a:xfrm>
                  <a:off x="872575" y="93660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1" y="0"/>
                        <a:pt x="260" y="0"/>
                      </a:cubicBezTo>
                      <a:cubicBezTo>
                        <a:pt x="259" y="0"/>
                        <a:pt x="258" y="0"/>
                        <a:pt x="258" y="0"/>
                      </a:cubicBezTo>
                      <a:cubicBezTo>
                        <a:pt x="86" y="0"/>
                        <a:pt x="1" y="208"/>
                        <a:pt x="122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0" name="Google Shape;5100;p37"/>
                <p:cNvSpPr/>
                <p:nvPr/>
              </p:nvSpPr>
              <p:spPr>
                <a:xfrm>
                  <a:off x="913950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2"/>
                        <a:pt x="87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1" name="Google Shape;5101;p37"/>
                <p:cNvSpPr/>
                <p:nvPr/>
              </p:nvSpPr>
              <p:spPr>
                <a:xfrm>
                  <a:off x="953700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2" name="Google Shape;5102;p37"/>
                <p:cNvSpPr/>
                <p:nvPr/>
              </p:nvSpPr>
              <p:spPr>
                <a:xfrm>
                  <a:off x="993450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3" y="389"/>
                        <a:pt x="389" y="302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3" name="Google Shape;5103;p37"/>
                <p:cNvSpPr/>
                <p:nvPr/>
              </p:nvSpPr>
              <p:spPr>
                <a:xfrm>
                  <a:off x="1033225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4" name="Google Shape;5104;p37"/>
                <p:cNvSpPr/>
                <p:nvPr/>
              </p:nvSpPr>
              <p:spPr>
                <a:xfrm>
                  <a:off x="1072975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5" name="Google Shape;5105;p37"/>
                <p:cNvSpPr/>
                <p:nvPr/>
              </p:nvSpPr>
              <p:spPr>
                <a:xfrm>
                  <a:off x="1112725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6" name="Google Shape;5106;p37"/>
                <p:cNvSpPr/>
                <p:nvPr/>
              </p:nvSpPr>
              <p:spPr>
                <a:xfrm>
                  <a:off x="1152500" y="9365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8" y="302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7" name="Google Shape;5107;p37"/>
                <p:cNvSpPr/>
                <p:nvPr/>
              </p:nvSpPr>
              <p:spPr>
                <a:xfrm>
                  <a:off x="1192275" y="9365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2"/>
                        <a:pt x="86" y="389"/>
                        <a:pt x="193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8" name="Google Shape;5108;p37"/>
                <p:cNvSpPr/>
                <p:nvPr/>
              </p:nvSpPr>
              <p:spPr>
                <a:xfrm>
                  <a:off x="1232025" y="9365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9" name="Google Shape;5109;p37"/>
                <p:cNvSpPr/>
                <p:nvPr/>
              </p:nvSpPr>
              <p:spPr>
                <a:xfrm>
                  <a:off x="276225" y="902475"/>
                  <a:ext cx="11375" cy="9700"/>
                </a:xfrm>
                <a:custGeom>
                  <a:rect b="b" l="l" r="r" t="t"/>
                  <a:pathLst>
                    <a:path extrusionOk="0" h="388" w="455">
                      <a:moveTo>
                        <a:pt x="260" y="1"/>
                      </a:moveTo>
                      <a:cubicBezTo>
                        <a:pt x="87" y="1"/>
                        <a:pt x="1" y="209"/>
                        <a:pt x="124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0" name="Google Shape;5110;p37"/>
                <p:cNvSpPr/>
                <p:nvPr/>
              </p:nvSpPr>
              <p:spPr>
                <a:xfrm>
                  <a:off x="317625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1" name="Google Shape;5111;p37"/>
                <p:cNvSpPr/>
                <p:nvPr/>
              </p:nvSpPr>
              <p:spPr>
                <a:xfrm>
                  <a:off x="355750" y="9024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10"/>
                        <a:pt x="123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3" y="312"/>
                        <a:pt x="453" y="196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2" name="Google Shape;5112;p37"/>
                <p:cNvSpPr/>
                <p:nvPr/>
              </p:nvSpPr>
              <p:spPr>
                <a:xfrm>
                  <a:off x="397125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2"/>
                        <a:pt x="88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3" name="Google Shape;5113;p37"/>
                <p:cNvSpPr/>
                <p:nvPr/>
              </p:nvSpPr>
              <p:spPr>
                <a:xfrm>
                  <a:off x="435250" y="9024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4" name="Google Shape;5114;p37"/>
                <p:cNvSpPr/>
                <p:nvPr/>
              </p:nvSpPr>
              <p:spPr>
                <a:xfrm>
                  <a:off x="475000" y="9024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5" name="Google Shape;5115;p37"/>
                <p:cNvSpPr/>
                <p:nvPr/>
              </p:nvSpPr>
              <p:spPr>
                <a:xfrm>
                  <a:off x="516425" y="9024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6" name="Google Shape;5116;p37"/>
                <p:cNvSpPr/>
                <p:nvPr/>
              </p:nvSpPr>
              <p:spPr>
                <a:xfrm>
                  <a:off x="554500" y="9024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1"/>
                      </a:moveTo>
                      <a:cubicBezTo>
                        <a:pt x="87" y="1"/>
                        <a:pt x="1" y="209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7" name="Google Shape;5117;p37"/>
                <p:cNvSpPr/>
                <p:nvPr/>
              </p:nvSpPr>
              <p:spPr>
                <a:xfrm>
                  <a:off x="595925" y="9024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8" name="Google Shape;5118;p37"/>
                <p:cNvSpPr/>
                <p:nvPr/>
              </p:nvSpPr>
              <p:spPr>
                <a:xfrm>
                  <a:off x="634025" y="9024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9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9" name="Google Shape;5119;p37"/>
                <p:cNvSpPr/>
                <p:nvPr/>
              </p:nvSpPr>
              <p:spPr>
                <a:xfrm>
                  <a:off x="673775" y="9024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0" name="Google Shape;5120;p37"/>
                <p:cNvSpPr/>
                <p:nvPr/>
              </p:nvSpPr>
              <p:spPr>
                <a:xfrm>
                  <a:off x="715200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1" name="Google Shape;5121;p37"/>
                <p:cNvSpPr/>
                <p:nvPr/>
              </p:nvSpPr>
              <p:spPr>
                <a:xfrm>
                  <a:off x="753300" y="9024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2" name="Google Shape;5122;p37"/>
                <p:cNvSpPr/>
                <p:nvPr/>
              </p:nvSpPr>
              <p:spPr>
                <a:xfrm>
                  <a:off x="794700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3" name="Google Shape;5123;p37"/>
                <p:cNvSpPr/>
                <p:nvPr/>
              </p:nvSpPr>
              <p:spPr>
                <a:xfrm>
                  <a:off x="832825" y="9024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4" name="Google Shape;5124;p37"/>
                <p:cNvSpPr/>
                <p:nvPr/>
              </p:nvSpPr>
              <p:spPr>
                <a:xfrm>
                  <a:off x="872575" y="9024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9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5" name="Google Shape;5125;p37"/>
                <p:cNvSpPr/>
                <p:nvPr/>
              </p:nvSpPr>
              <p:spPr>
                <a:xfrm>
                  <a:off x="913950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6" name="Google Shape;5126;p37"/>
                <p:cNvSpPr/>
                <p:nvPr/>
              </p:nvSpPr>
              <p:spPr>
                <a:xfrm>
                  <a:off x="953700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7" name="Google Shape;5127;p37"/>
                <p:cNvSpPr/>
                <p:nvPr/>
              </p:nvSpPr>
              <p:spPr>
                <a:xfrm>
                  <a:off x="993450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3" y="388"/>
                        <a:pt x="389" y="302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8" name="Google Shape;5128;p37"/>
                <p:cNvSpPr/>
                <p:nvPr/>
              </p:nvSpPr>
              <p:spPr>
                <a:xfrm>
                  <a:off x="1033225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9" name="Google Shape;5129;p37"/>
                <p:cNvSpPr/>
                <p:nvPr/>
              </p:nvSpPr>
              <p:spPr>
                <a:xfrm>
                  <a:off x="1072975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0" name="Google Shape;5130;p37"/>
                <p:cNvSpPr/>
                <p:nvPr/>
              </p:nvSpPr>
              <p:spPr>
                <a:xfrm>
                  <a:off x="1112725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1" name="Google Shape;5131;p37"/>
                <p:cNvSpPr/>
                <p:nvPr/>
              </p:nvSpPr>
              <p:spPr>
                <a:xfrm>
                  <a:off x="1152500" y="9024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8" y="302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2" name="Google Shape;5132;p37"/>
                <p:cNvSpPr/>
                <p:nvPr/>
              </p:nvSpPr>
              <p:spPr>
                <a:xfrm>
                  <a:off x="1192275" y="9024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2"/>
                        <a:pt x="86" y="388"/>
                        <a:pt x="193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3" name="Google Shape;5133;p37"/>
                <p:cNvSpPr/>
                <p:nvPr/>
              </p:nvSpPr>
              <p:spPr>
                <a:xfrm>
                  <a:off x="1232025" y="9024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4" name="Google Shape;5134;p37"/>
                <p:cNvSpPr/>
                <p:nvPr/>
              </p:nvSpPr>
              <p:spPr>
                <a:xfrm>
                  <a:off x="276225" y="868375"/>
                  <a:ext cx="11375" cy="9700"/>
                </a:xfrm>
                <a:custGeom>
                  <a:rect b="b" l="l" r="r" t="t"/>
                  <a:pathLst>
                    <a:path extrusionOk="0" h="388" w="455">
                      <a:moveTo>
                        <a:pt x="260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5" name="Google Shape;5135;p37"/>
                <p:cNvSpPr/>
                <p:nvPr/>
              </p:nvSpPr>
              <p:spPr>
                <a:xfrm>
                  <a:off x="317625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6" name="Google Shape;5136;p37"/>
                <p:cNvSpPr/>
                <p:nvPr/>
              </p:nvSpPr>
              <p:spPr>
                <a:xfrm>
                  <a:off x="355750" y="8683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3" y="311"/>
                        <a:pt x="453" y="196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7" name="Google Shape;5137;p37"/>
                <p:cNvSpPr/>
                <p:nvPr/>
              </p:nvSpPr>
              <p:spPr>
                <a:xfrm>
                  <a:off x="397125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8"/>
                        <a:pt x="1" y="194"/>
                      </a:cubicBezTo>
                      <a:cubicBezTo>
                        <a:pt x="1" y="302"/>
                        <a:pt x="88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8" name="Google Shape;5138;p37"/>
                <p:cNvSpPr/>
                <p:nvPr/>
              </p:nvSpPr>
              <p:spPr>
                <a:xfrm>
                  <a:off x="435250" y="8683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9" name="Google Shape;5139;p37"/>
                <p:cNvSpPr/>
                <p:nvPr/>
              </p:nvSpPr>
              <p:spPr>
                <a:xfrm>
                  <a:off x="475000" y="8683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0" name="Google Shape;5140;p37"/>
                <p:cNvSpPr/>
                <p:nvPr/>
              </p:nvSpPr>
              <p:spPr>
                <a:xfrm>
                  <a:off x="516425" y="8683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1" name="Google Shape;5141;p37"/>
                <p:cNvSpPr/>
                <p:nvPr/>
              </p:nvSpPr>
              <p:spPr>
                <a:xfrm>
                  <a:off x="554500" y="8683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2" name="Google Shape;5142;p37"/>
                <p:cNvSpPr/>
                <p:nvPr/>
              </p:nvSpPr>
              <p:spPr>
                <a:xfrm>
                  <a:off x="595925" y="8683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3" name="Google Shape;5143;p37"/>
                <p:cNvSpPr/>
                <p:nvPr/>
              </p:nvSpPr>
              <p:spPr>
                <a:xfrm>
                  <a:off x="634025" y="8683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3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4" name="Google Shape;5144;p37"/>
                <p:cNvSpPr/>
                <p:nvPr/>
              </p:nvSpPr>
              <p:spPr>
                <a:xfrm>
                  <a:off x="673775" y="8683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3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5" name="Google Shape;5145;p37"/>
                <p:cNvSpPr/>
                <p:nvPr/>
              </p:nvSpPr>
              <p:spPr>
                <a:xfrm>
                  <a:off x="715200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6" name="Google Shape;5146;p37"/>
                <p:cNvSpPr/>
                <p:nvPr/>
              </p:nvSpPr>
              <p:spPr>
                <a:xfrm>
                  <a:off x="753300" y="8683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7" name="Google Shape;5147;p37"/>
                <p:cNvSpPr/>
                <p:nvPr/>
              </p:nvSpPr>
              <p:spPr>
                <a:xfrm>
                  <a:off x="794700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8" name="Google Shape;5148;p37"/>
                <p:cNvSpPr/>
                <p:nvPr/>
              </p:nvSpPr>
              <p:spPr>
                <a:xfrm>
                  <a:off x="832825" y="8683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7"/>
                        <a:pt x="366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9" name="Google Shape;5149;p37"/>
                <p:cNvSpPr/>
                <p:nvPr/>
              </p:nvSpPr>
              <p:spPr>
                <a:xfrm>
                  <a:off x="872575" y="8683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0" name="Google Shape;5150;p37"/>
                <p:cNvSpPr/>
                <p:nvPr/>
              </p:nvSpPr>
              <p:spPr>
                <a:xfrm>
                  <a:off x="913950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1" name="Google Shape;5151;p37"/>
                <p:cNvSpPr/>
                <p:nvPr/>
              </p:nvSpPr>
              <p:spPr>
                <a:xfrm>
                  <a:off x="953700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2" name="Google Shape;5152;p37"/>
                <p:cNvSpPr/>
                <p:nvPr/>
              </p:nvSpPr>
              <p:spPr>
                <a:xfrm>
                  <a:off x="993450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3" y="388"/>
                        <a:pt x="389" y="302"/>
                        <a:pt x="389" y="194"/>
                      </a:cubicBezTo>
                      <a:cubicBezTo>
                        <a:pt x="389" y="88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3" name="Google Shape;5153;p37"/>
                <p:cNvSpPr/>
                <p:nvPr/>
              </p:nvSpPr>
              <p:spPr>
                <a:xfrm>
                  <a:off x="1033225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4" name="Google Shape;5154;p37"/>
                <p:cNvSpPr/>
                <p:nvPr/>
              </p:nvSpPr>
              <p:spPr>
                <a:xfrm>
                  <a:off x="1072975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5" name="Google Shape;5155;p37"/>
                <p:cNvSpPr/>
                <p:nvPr/>
              </p:nvSpPr>
              <p:spPr>
                <a:xfrm>
                  <a:off x="1112725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6" name="Google Shape;5156;p37"/>
                <p:cNvSpPr/>
                <p:nvPr/>
              </p:nvSpPr>
              <p:spPr>
                <a:xfrm>
                  <a:off x="1152500" y="8683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8" y="302"/>
                        <a:pt x="388" y="194"/>
                      </a:cubicBezTo>
                      <a:cubicBezTo>
                        <a:pt x="388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7" name="Google Shape;5157;p37"/>
                <p:cNvSpPr/>
                <p:nvPr/>
              </p:nvSpPr>
              <p:spPr>
                <a:xfrm>
                  <a:off x="1192275" y="8683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3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8" name="Google Shape;5158;p37"/>
                <p:cNvSpPr/>
                <p:nvPr/>
              </p:nvSpPr>
              <p:spPr>
                <a:xfrm>
                  <a:off x="1232025" y="868350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9" name="Google Shape;5159;p37"/>
                <p:cNvSpPr/>
                <p:nvPr/>
              </p:nvSpPr>
              <p:spPr>
                <a:xfrm>
                  <a:off x="317625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0" name="Google Shape;5160;p37"/>
                <p:cNvSpPr/>
                <p:nvPr/>
              </p:nvSpPr>
              <p:spPr>
                <a:xfrm>
                  <a:off x="355750" y="8342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2"/>
                        <a:pt x="453" y="196"/>
                      </a:cubicBezTo>
                      <a:cubicBezTo>
                        <a:pt x="453" y="89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1" name="Google Shape;5161;p37"/>
                <p:cNvSpPr/>
                <p:nvPr/>
              </p:nvSpPr>
              <p:spPr>
                <a:xfrm>
                  <a:off x="397125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9"/>
                        <a:pt x="1" y="195"/>
                      </a:cubicBezTo>
                      <a:cubicBezTo>
                        <a:pt x="1" y="302"/>
                        <a:pt x="88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2" name="Google Shape;5162;p37"/>
                <p:cNvSpPr/>
                <p:nvPr/>
              </p:nvSpPr>
              <p:spPr>
                <a:xfrm>
                  <a:off x="435250" y="8342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8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3" name="Google Shape;5163;p37"/>
                <p:cNvSpPr/>
                <p:nvPr/>
              </p:nvSpPr>
              <p:spPr>
                <a:xfrm>
                  <a:off x="475025" y="834275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8" y="0"/>
                        <a:pt x="258" y="0"/>
                        <a:pt x="257" y="0"/>
                      </a:cubicBezTo>
                      <a:cubicBezTo>
                        <a:pt x="85" y="0"/>
                        <a:pt x="0" y="208"/>
                        <a:pt x="121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4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4" name="Google Shape;5164;p37"/>
                <p:cNvSpPr/>
                <p:nvPr/>
              </p:nvSpPr>
              <p:spPr>
                <a:xfrm>
                  <a:off x="516425" y="8342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5" name="Google Shape;5165;p37"/>
                <p:cNvSpPr/>
                <p:nvPr/>
              </p:nvSpPr>
              <p:spPr>
                <a:xfrm>
                  <a:off x="554525" y="8342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1" y="0"/>
                      </a:cubicBezTo>
                      <a:cubicBezTo>
                        <a:pt x="260" y="0"/>
                        <a:pt x="259" y="0"/>
                        <a:pt x="259" y="0"/>
                      </a:cubicBezTo>
                      <a:cubicBezTo>
                        <a:pt x="86" y="0"/>
                        <a:pt x="0" y="208"/>
                        <a:pt x="123" y="331"/>
                      </a:cubicBezTo>
                      <a:cubicBezTo>
                        <a:pt x="162" y="371"/>
                        <a:pt x="211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6" name="Google Shape;5166;p37"/>
                <p:cNvSpPr/>
                <p:nvPr/>
              </p:nvSpPr>
              <p:spPr>
                <a:xfrm>
                  <a:off x="595925" y="83422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7" name="Google Shape;5167;p37"/>
                <p:cNvSpPr/>
                <p:nvPr/>
              </p:nvSpPr>
              <p:spPr>
                <a:xfrm>
                  <a:off x="634025" y="8342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7" y="0"/>
                        <a:pt x="1" y="208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5" y="194"/>
                      </a:cubicBezTo>
                      <a:cubicBezTo>
                        <a:pt x="455" y="88"/>
                        <a:pt x="368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8" name="Google Shape;5168;p37"/>
                <p:cNvSpPr/>
                <p:nvPr/>
              </p:nvSpPr>
              <p:spPr>
                <a:xfrm>
                  <a:off x="673775" y="8342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9" name="Google Shape;5169;p37"/>
                <p:cNvSpPr/>
                <p:nvPr/>
              </p:nvSpPr>
              <p:spPr>
                <a:xfrm>
                  <a:off x="715200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2"/>
                        <a:pt x="86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0" name="Google Shape;5170;p37"/>
                <p:cNvSpPr/>
                <p:nvPr/>
              </p:nvSpPr>
              <p:spPr>
                <a:xfrm>
                  <a:off x="753300" y="8342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1" name="Google Shape;5171;p37"/>
                <p:cNvSpPr/>
                <p:nvPr/>
              </p:nvSpPr>
              <p:spPr>
                <a:xfrm>
                  <a:off x="794700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2" name="Google Shape;5172;p37"/>
                <p:cNvSpPr/>
                <p:nvPr/>
              </p:nvSpPr>
              <p:spPr>
                <a:xfrm>
                  <a:off x="832825" y="8342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8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3" name="Google Shape;5173;p37"/>
                <p:cNvSpPr/>
                <p:nvPr/>
              </p:nvSpPr>
              <p:spPr>
                <a:xfrm>
                  <a:off x="872575" y="83422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2"/>
                        <a:pt x="0" y="210"/>
                        <a:pt x="122" y="333"/>
                      </a:cubicBezTo>
                      <a:cubicBezTo>
                        <a:pt x="161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6"/>
                      </a:cubicBezTo>
                      <a:cubicBezTo>
                        <a:pt x="454" y="89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4" name="Google Shape;5174;p37"/>
                <p:cNvSpPr/>
                <p:nvPr/>
              </p:nvSpPr>
              <p:spPr>
                <a:xfrm>
                  <a:off x="913950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5" name="Google Shape;5175;p37"/>
                <p:cNvSpPr/>
                <p:nvPr/>
              </p:nvSpPr>
              <p:spPr>
                <a:xfrm>
                  <a:off x="953700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9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6" name="Google Shape;5176;p37"/>
                <p:cNvSpPr/>
                <p:nvPr/>
              </p:nvSpPr>
              <p:spPr>
                <a:xfrm>
                  <a:off x="993450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9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3" y="389"/>
                        <a:pt x="389" y="302"/>
                        <a:pt x="389" y="195"/>
                      </a:cubicBezTo>
                      <a:cubicBezTo>
                        <a:pt x="389" y="89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7" name="Google Shape;5177;p37"/>
                <p:cNvSpPr/>
                <p:nvPr/>
              </p:nvSpPr>
              <p:spPr>
                <a:xfrm>
                  <a:off x="1033225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8" name="Google Shape;5178;p37"/>
                <p:cNvSpPr/>
                <p:nvPr/>
              </p:nvSpPr>
              <p:spPr>
                <a:xfrm>
                  <a:off x="1072975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9" name="Google Shape;5179;p37"/>
                <p:cNvSpPr/>
                <p:nvPr/>
              </p:nvSpPr>
              <p:spPr>
                <a:xfrm>
                  <a:off x="1112725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9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9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0" name="Google Shape;5180;p37"/>
                <p:cNvSpPr/>
                <p:nvPr/>
              </p:nvSpPr>
              <p:spPr>
                <a:xfrm>
                  <a:off x="1152500" y="83422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9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8" y="302"/>
                        <a:pt x="388" y="195"/>
                      </a:cubicBezTo>
                      <a:cubicBezTo>
                        <a:pt x="388" y="89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1" name="Google Shape;5181;p37"/>
                <p:cNvSpPr/>
                <p:nvPr/>
              </p:nvSpPr>
              <p:spPr>
                <a:xfrm>
                  <a:off x="1192275" y="8342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9"/>
                        <a:pt x="0" y="195"/>
                      </a:cubicBezTo>
                      <a:cubicBezTo>
                        <a:pt x="0" y="302"/>
                        <a:pt x="86" y="389"/>
                        <a:pt x="193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9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2" name="Google Shape;5182;p37"/>
                <p:cNvSpPr/>
                <p:nvPr/>
              </p:nvSpPr>
              <p:spPr>
                <a:xfrm>
                  <a:off x="1232025" y="8342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3" name="Google Shape;5183;p37"/>
                <p:cNvSpPr/>
                <p:nvPr/>
              </p:nvSpPr>
              <p:spPr>
                <a:xfrm>
                  <a:off x="317625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8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8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4" name="Google Shape;5184;p37"/>
                <p:cNvSpPr/>
                <p:nvPr/>
              </p:nvSpPr>
              <p:spPr>
                <a:xfrm>
                  <a:off x="355750" y="80012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3" y="333"/>
                      </a:cubicBezTo>
                      <a:cubicBezTo>
                        <a:pt x="162" y="372"/>
                        <a:pt x="210" y="389"/>
                        <a:pt x="258" y="389"/>
                      </a:cubicBezTo>
                      <a:cubicBezTo>
                        <a:pt x="357" y="389"/>
                        <a:pt x="453" y="312"/>
                        <a:pt x="453" y="196"/>
                      </a:cubicBezTo>
                      <a:cubicBezTo>
                        <a:pt x="453" y="88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5" name="Google Shape;5185;p37"/>
                <p:cNvSpPr/>
                <p:nvPr/>
              </p:nvSpPr>
              <p:spPr>
                <a:xfrm>
                  <a:off x="397125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8" y="1"/>
                        <a:pt x="1" y="88"/>
                        <a:pt x="1" y="195"/>
                      </a:cubicBezTo>
                      <a:cubicBezTo>
                        <a:pt x="1" y="302"/>
                        <a:pt x="88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8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6" name="Google Shape;5186;p37"/>
                <p:cNvSpPr/>
                <p:nvPr/>
              </p:nvSpPr>
              <p:spPr>
                <a:xfrm>
                  <a:off x="435250" y="8001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7" name="Google Shape;5187;p37"/>
                <p:cNvSpPr/>
                <p:nvPr/>
              </p:nvSpPr>
              <p:spPr>
                <a:xfrm>
                  <a:off x="475000" y="8001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8" name="Google Shape;5188;p37"/>
                <p:cNvSpPr/>
                <p:nvPr/>
              </p:nvSpPr>
              <p:spPr>
                <a:xfrm>
                  <a:off x="516425" y="8001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7" y="1"/>
                        <a:pt x="0" y="88"/>
                        <a:pt x="0" y="195"/>
                      </a:cubicBezTo>
                      <a:cubicBezTo>
                        <a:pt x="0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8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9" name="Google Shape;5189;p37"/>
                <p:cNvSpPr/>
                <p:nvPr/>
              </p:nvSpPr>
              <p:spPr>
                <a:xfrm>
                  <a:off x="554500" y="8001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6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0" name="Google Shape;5190;p37"/>
                <p:cNvSpPr/>
                <p:nvPr/>
              </p:nvSpPr>
              <p:spPr>
                <a:xfrm>
                  <a:off x="595925" y="80012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8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8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1" name="Google Shape;5191;p37"/>
                <p:cNvSpPr/>
                <p:nvPr/>
              </p:nvSpPr>
              <p:spPr>
                <a:xfrm>
                  <a:off x="634025" y="8001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2" name="Google Shape;5192;p37"/>
                <p:cNvSpPr/>
                <p:nvPr/>
              </p:nvSpPr>
              <p:spPr>
                <a:xfrm>
                  <a:off x="673775" y="8001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3" name="Google Shape;5193;p37"/>
                <p:cNvSpPr/>
                <p:nvPr/>
              </p:nvSpPr>
              <p:spPr>
                <a:xfrm>
                  <a:off x="715200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6" y="1"/>
                        <a:pt x="0" y="88"/>
                        <a:pt x="0" y="195"/>
                      </a:cubicBezTo>
                      <a:cubicBezTo>
                        <a:pt x="0" y="302"/>
                        <a:pt x="86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8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4" name="Google Shape;5194;p37"/>
                <p:cNvSpPr/>
                <p:nvPr/>
              </p:nvSpPr>
              <p:spPr>
                <a:xfrm>
                  <a:off x="753300" y="80017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6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5" name="Google Shape;5195;p37"/>
                <p:cNvSpPr/>
                <p:nvPr/>
              </p:nvSpPr>
              <p:spPr>
                <a:xfrm>
                  <a:off x="794700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8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8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6" name="Google Shape;5196;p37"/>
                <p:cNvSpPr/>
                <p:nvPr/>
              </p:nvSpPr>
              <p:spPr>
                <a:xfrm>
                  <a:off x="832825" y="80017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6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7" name="Google Shape;5197;p37"/>
                <p:cNvSpPr/>
                <p:nvPr/>
              </p:nvSpPr>
              <p:spPr>
                <a:xfrm>
                  <a:off x="872575" y="800125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7" y="2"/>
                        <a:pt x="0" y="211"/>
                        <a:pt x="122" y="333"/>
                      </a:cubicBezTo>
                      <a:cubicBezTo>
                        <a:pt x="161" y="372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6"/>
                      </a:cubicBezTo>
                      <a:cubicBezTo>
                        <a:pt x="454" y="88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8" name="Google Shape;5198;p37"/>
                <p:cNvSpPr/>
                <p:nvPr/>
              </p:nvSpPr>
              <p:spPr>
                <a:xfrm>
                  <a:off x="913950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8"/>
                        <a:pt x="1" y="195"/>
                      </a:cubicBezTo>
                      <a:cubicBezTo>
                        <a:pt x="1" y="302"/>
                        <a:pt x="87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8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9" name="Google Shape;5199;p37"/>
                <p:cNvSpPr/>
                <p:nvPr/>
              </p:nvSpPr>
              <p:spPr>
                <a:xfrm>
                  <a:off x="953700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8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2" y="389"/>
                        <a:pt x="389" y="302"/>
                        <a:pt x="389" y="195"/>
                      </a:cubicBezTo>
                      <a:cubicBezTo>
                        <a:pt x="389" y="88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0" name="Google Shape;5200;p37"/>
                <p:cNvSpPr/>
                <p:nvPr/>
              </p:nvSpPr>
              <p:spPr>
                <a:xfrm>
                  <a:off x="993450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9" y="1"/>
                        <a:pt x="1" y="88"/>
                        <a:pt x="1" y="195"/>
                      </a:cubicBezTo>
                      <a:cubicBezTo>
                        <a:pt x="1" y="302"/>
                        <a:pt x="89" y="389"/>
                        <a:pt x="195" y="389"/>
                      </a:cubicBezTo>
                      <a:cubicBezTo>
                        <a:pt x="303" y="389"/>
                        <a:pt x="389" y="302"/>
                        <a:pt x="389" y="195"/>
                      </a:cubicBezTo>
                      <a:cubicBezTo>
                        <a:pt x="389" y="88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1" name="Google Shape;5201;p37"/>
                <p:cNvSpPr/>
                <p:nvPr/>
              </p:nvSpPr>
              <p:spPr>
                <a:xfrm>
                  <a:off x="1033225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8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8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2" name="Google Shape;5202;p37"/>
                <p:cNvSpPr/>
                <p:nvPr/>
              </p:nvSpPr>
              <p:spPr>
                <a:xfrm>
                  <a:off x="1072975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8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8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3" name="Google Shape;5203;p37"/>
                <p:cNvSpPr/>
                <p:nvPr/>
              </p:nvSpPr>
              <p:spPr>
                <a:xfrm>
                  <a:off x="1112725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8" y="1"/>
                        <a:pt x="0" y="88"/>
                        <a:pt x="0" y="195"/>
                      </a:cubicBezTo>
                      <a:cubicBezTo>
                        <a:pt x="0" y="302"/>
                        <a:pt x="88" y="389"/>
                        <a:pt x="194" y="389"/>
                      </a:cubicBezTo>
                      <a:cubicBezTo>
                        <a:pt x="302" y="389"/>
                        <a:pt x="388" y="302"/>
                        <a:pt x="388" y="195"/>
                      </a:cubicBezTo>
                      <a:cubicBezTo>
                        <a:pt x="388" y="88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4" name="Google Shape;5204;p37"/>
                <p:cNvSpPr/>
                <p:nvPr/>
              </p:nvSpPr>
              <p:spPr>
                <a:xfrm>
                  <a:off x="1152500" y="80012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1"/>
                      </a:moveTo>
                      <a:cubicBezTo>
                        <a:pt x="87" y="1"/>
                        <a:pt x="1" y="88"/>
                        <a:pt x="1" y="195"/>
                      </a:cubicBezTo>
                      <a:cubicBezTo>
                        <a:pt x="1" y="302"/>
                        <a:pt x="87" y="389"/>
                        <a:pt x="193" y="389"/>
                      </a:cubicBezTo>
                      <a:cubicBezTo>
                        <a:pt x="301" y="389"/>
                        <a:pt x="388" y="302"/>
                        <a:pt x="388" y="195"/>
                      </a:cubicBezTo>
                      <a:cubicBezTo>
                        <a:pt x="388" y="88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5" name="Google Shape;5205;p37"/>
                <p:cNvSpPr/>
                <p:nvPr/>
              </p:nvSpPr>
              <p:spPr>
                <a:xfrm>
                  <a:off x="1192275" y="8001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1"/>
                      </a:moveTo>
                      <a:cubicBezTo>
                        <a:pt x="86" y="1"/>
                        <a:pt x="0" y="88"/>
                        <a:pt x="0" y="195"/>
                      </a:cubicBezTo>
                      <a:cubicBezTo>
                        <a:pt x="0" y="302"/>
                        <a:pt x="86" y="389"/>
                        <a:pt x="193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8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6" name="Google Shape;5206;p37"/>
                <p:cNvSpPr/>
                <p:nvPr/>
              </p:nvSpPr>
              <p:spPr>
                <a:xfrm>
                  <a:off x="1232025" y="8001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1"/>
                      </a:moveTo>
                      <a:cubicBezTo>
                        <a:pt x="87" y="1"/>
                        <a:pt x="0" y="88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7" y="302"/>
                        <a:pt x="387" y="195"/>
                      </a:cubicBezTo>
                      <a:cubicBezTo>
                        <a:pt x="387" y="88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7" name="Google Shape;5207;p37"/>
                <p:cNvSpPr/>
                <p:nvPr/>
              </p:nvSpPr>
              <p:spPr>
                <a:xfrm>
                  <a:off x="355750" y="7660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3" y="332"/>
                      </a:cubicBezTo>
                      <a:cubicBezTo>
                        <a:pt x="162" y="371"/>
                        <a:pt x="210" y="389"/>
                        <a:pt x="258" y="389"/>
                      </a:cubicBezTo>
                      <a:cubicBezTo>
                        <a:pt x="357" y="389"/>
                        <a:pt x="453" y="312"/>
                        <a:pt x="453" y="196"/>
                      </a:cubicBezTo>
                      <a:cubicBezTo>
                        <a:pt x="453" y="88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8" name="Google Shape;5208;p37"/>
                <p:cNvSpPr/>
                <p:nvPr/>
              </p:nvSpPr>
              <p:spPr>
                <a:xfrm>
                  <a:off x="397125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8" y="0"/>
                        <a:pt x="1" y="88"/>
                        <a:pt x="1" y="194"/>
                      </a:cubicBezTo>
                      <a:cubicBezTo>
                        <a:pt x="1" y="302"/>
                        <a:pt x="88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9" name="Google Shape;5209;p37"/>
                <p:cNvSpPr/>
                <p:nvPr/>
              </p:nvSpPr>
              <p:spPr>
                <a:xfrm>
                  <a:off x="435250" y="7660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8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0" name="Google Shape;5210;p37"/>
                <p:cNvSpPr/>
                <p:nvPr/>
              </p:nvSpPr>
              <p:spPr>
                <a:xfrm>
                  <a:off x="475025" y="766050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258" y="1"/>
                        <a:pt x="258" y="1"/>
                        <a:pt x="257" y="1"/>
                      </a:cubicBezTo>
                      <a:cubicBezTo>
                        <a:pt x="85" y="1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7" y="389"/>
                        <a:pt x="453" y="312"/>
                        <a:pt x="453" y="195"/>
                      </a:cubicBezTo>
                      <a:cubicBezTo>
                        <a:pt x="453" y="88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1" name="Google Shape;5211;p37"/>
                <p:cNvSpPr/>
                <p:nvPr/>
              </p:nvSpPr>
              <p:spPr>
                <a:xfrm>
                  <a:off x="516425" y="7660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2" name="Google Shape;5212;p37"/>
                <p:cNvSpPr/>
                <p:nvPr/>
              </p:nvSpPr>
              <p:spPr>
                <a:xfrm>
                  <a:off x="554525" y="7660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1" y="1"/>
                      </a:cubicBezTo>
                      <a:cubicBezTo>
                        <a:pt x="260" y="1"/>
                        <a:pt x="259" y="1"/>
                        <a:pt x="259" y="1"/>
                      </a:cubicBezTo>
                      <a:cubicBezTo>
                        <a:pt x="86" y="1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3" name="Google Shape;5213;p37"/>
                <p:cNvSpPr/>
                <p:nvPr/>
              </p:nvSpPr>
              <p:spPr>
                <a:xfrm>
                  <a:off x="595925" y="76602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4" name="Google Shape;5214;p37"/>
                <p:cNvSpPr/>
                <p:nvPr/>
              </p:nvSpPr>
              <p:spPr>
                <a:xfrm>
                  <a:off x="634025" y="7660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1"/>
                      </a:moveTo>
                      <a:cubicBezTo>
                        <a:pt x="263" y="1"/>
                        <a:pt x="262" y="1"/>
                        <a:pt x="261" y="1"/>
                      </a:cubicBezTo>
                      <a:cubicBezTo>
                        <a:pt x="260" y="1"/>
                        <a:pt x="260" y="1"/>
                        <a:pt x="259" y="1"/>
                      </a:cubicBezTo>
                      <a:cubicBezTo>
                        <a:pt x="87" y="1"/>
                        <a:pt x="1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5" y="195"/>
                      </a:cubicBezTo>
                      <a:cubicBezTo>
                        <a:pt x="455" y="88"/>
                        <a:pt x="368" y="1"/>
                        <a:pt x="26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5" name="Google Shape;5215;p37"/>
                <p:cNvSpPr/>
                <p:nvPr/>
              </p:nvSpPr>
              <p:spPr>
                <a:xfrm>
                  <a:off x="673775" y="7660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6" name="Google Shape;5216;p37"/>
                <p:cNvSpPr/>
                <p:nvPr/>
              </p:nvSpPr>
              <p:spPr>
                <a:xfrm>
                  <a:off x="715200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7" name="Google Shape;5217;p37"/>
                <p:cNvSpPr/>
                <p:nvPr/>
              </p:nvSpPr>
              <p:spPr>
                <a:xfrm>
                  <a:off x="753300" y="7660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0" y="1"/>
                      </a:cubicBez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8" name="Google Shape;5218;p37"/>
                <p:cNvSpPr/>
                <p:nvPr/>
              </p:nvSpPr>
              <p:spPr>
                <a:xfrm>
                  <a:off x="794700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9" name="Google Shape;5219;p37"/>
                <p:cNvSpPr/>
                <p:nvPr/>
              </p:nvSpPr>
              <p:spPr>
                <a:xfrm>
                  <a:off x="832825" y="7660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8"/>
                        <a:pt x="369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0" name="Google Shape;5220;p37"/>
                <p:cNvSpPr/>
                <p:nvPr/>
              </p:nvSpPr>
              <p:spPr>
                <a:xfrm>
                  <a:off x="872575" y="7660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2"/>
                        <a:pt x="0" y="211"/>
                        <a:pt x="122" y="332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6"/>
                      </a:cubicBezTo>
                      <a:cubicBezTo>
                        <a:pt x="454" y="88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1" name="Google Shape;5221;p37"/>
                <p:cNvSpPr/>
                <p:nvPr/>
              </p:nvSpPr>
              <p:spPr>
                <a:xfrm>
                  <a:off x="913950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2" name="Google Shape;5222;p37"/>
                <p:cNvSpPr/>
                <p:nvPr/>
              </p:nvSpPr>
              <p:spPr>
                <a:xfrm>
                  <a:off x="953700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2" y="388"/>
                        <a:pt x="389" y="302"/>
                        <a:pt x="389" y="194"/>
                      </a:cubicBezTo>
                      <a:cubicBezTo>
                        <a:pt x="389" y="88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3" name="Google Shape;5223;p37"/>
                <p:cNvSpPr/>
                <p:nvPr/>
              </p:nvSpPr>
              <p:spPr>
                <a:xfrm>
                  <a:off x="993450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9" y="0"/>
                        <a:pt x="1" y="88"/>
                        <a:pt x="1" y="194"/>
                      </a:cubicBezTo>
                      <a:cubicBezTo>
                        <a:pt x="1" y="302"/>
                        <a:pt x="89" y="388"/>
                        <a:pt x="195" y="388"/>
                      </a:cubicBezTo>
                      <a:cubicBezTo>
                        <a:pt x="303" y="388"/>
                        <a:pt x="389" y="302"/>
                        <a:pt x="389" y="194"/>
                      </a:cubicBezTo>
                      <a:cubicBezTo>
                        <a:pt x="389" y="88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4" name="Google Shape;5224;p37"/>
                <p:cNvSpPr/>
                <p:nvPr/>
              </p:nvSpPr>
              <p:spPr>
                <a:xfrm>
                  <a:off x="1033225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5" name="Google Shape;5225;p37"/>
                <p:cNvSpPr/>
                <p:nvPr/>
              </p:nvSpPr>
              <p:spPr>
                <a:xfrm>
                  <a:off x="1072975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6" name="Google Shape;5226;p37"/>
                <p:cNvSpPr/>
                <p:nvPr/>
              </p:nvSpPr>
              <p:spPr>
                <a:xfrm>
                  <a:off x="1112725" y="7660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8" y="0"/>
                        <a:pt x="0" y="88"/>
                        <a:pt x="0" y="194"/>
                      </a:cubicBezTo>
                      <a:cubicBezTo>
                        <a:pt x="0" y="302"/>
                        <a:pt x="88" y="388"/>
                        <a:pt x="194" y="388"/>
                      </a:cubicBezTo>
                      <a:cubicBezTo>
                        <a:pt x="302" y="388"/>
                        <a:pt x="388" y="302"/>
                        <a:pt x="388" y="194"/>
                      </a:cubicBezTo>
                      <a:cubicBezTo>
                        <a:pt x="388" y="88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7" name="Google Shape;5227;p37"/>
                <p:cNvSpPr/>
                <p:nvPr/>
              </p:nvSpPr>
              <p:spPr>
                <a:xfrm>
                  <a:off x="1152500" y="76602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3" y="0"/>
                      </a:moveTo>
                      <a:cubicBezTo>
                        <a:pt x="87" y="0"/>
                        <a:pt x="1" y="88"/>
                        <a:pt x="1" y="194"/>
                      </a:cubicBezTo>
                      <a:cubicBezTo>
                        <a:pt x="1" y="302"/>
                        <a:pt x="87" y="388"/>
                        <a:pt x="193" y="388"/>
                      </a:cubicBezTo>
                      <a:cubicBezTo>
                        <a:pt x="301" y="388"/>
                        <a:pt x="388" y="302"/>
                        <a:pt x="388" y="194"/>
                      </a:cubicBezTo>
                      <a:cubicBezTo>
                        <a:pt x="388" y="88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8" name="Google Shape;5228;p37"/>
                <p:cNvSpPr/>
                <p:nvPr/>
              </p:nvSpPr>
              <p:spPr>
                <a:xfrm>
                  <a:off x="1192275" y="7660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3" y="0"/>
                      </a:moveTo>
                      <a:cubicBezTo>
                        <a:pt x="86" y="0"/>
                        <a:pt x="0" y="88"/>
                        <a:pt x="0" y="194"/>
                      </a:cubicBezTo>
                      <a:cubicBezTo>
                        <a:pt x="0" y="302"/>
                        <a:pt x="86" y="388"/>
                        <a:pt x="193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9" name="Google Shape;5229;p37"/>
                <p:cNvSpPr/>
                <p:nvPr/>
              </p:nvSpPr>
              <p:spPr>
                <a:xfrm>
                  <a:off x="1232025" y="766025"/>
                  <a:ext cx="9675" cy="9725"/>
                </a:xfrm>
                <a:custGeom>
                  <a:rect b="b" l="l" r="r" t="t"/>
                  <a:pathLst>
                    <a:path extrusionOk="0" h="389" w="387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7" y="302"/>
                        <a:pt x="387" y="194"/>
                      </a:cubicBezTo>
                      <a:cubicBezTo>
                        <a:pt x="387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0" name="Google Shape;5230;p37"/>
                <p:cNvSpPr/>
                <p:nvPr/>
              </p:nvSpPr>
              <p:spPr>
                <a:xfrm>
                  <a:off x="355750" y="731950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87" y="1"/>
                        <a:pt x="0" y="208"/>
                        <a:pt x="123" y="331"/>
                      </a:cubicBezTo>
                      <a:cubicBezTo>
                        <a:pt x="162" y="370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5"/>
                      </a:cubicBezTo>
                      <a:cubicBezTo>
                        <a:pt x="453" y="88"/>
                        <a:pt x="369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1" name="Google Shape;5231;p37"/>
                <p:cNvSpPr/>
                <p:nvPr/>
              </p:nvSpPr>
              <p:spPr>
                <a:xfrm>
                  <a:off x="397125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8" y="1"/>
                        <a:pt x="1" y="87"/>
                        <a:pt x="1" y="195"/>
                      </a:cubicBezTo>
                      <a:cubicBezTo>
                        <a:pt x="1" y="301"/>
                        <a:pt x="88" y="387"/>
                        <a:pt x="195" y="387"/>
                      </a:cubicBezTo>
                      <a:cubicBezTo>
                        <a:pt x="302" y="387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2" name="Google Shape;5232;p37"/>
                <p:cNvSpPr/>
                <p:nvPr/>
              </p:nvSpPr>
              <p:spPr>
                <a:xfrm>
                  <a:off x="435250" y="7319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8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3" name="Google Shape;5233;p37"/>
                <p:cNvSpPr/>
                <p:nvPr/>
              </p:nvSpPr>
              <p:spPr>
                <a:xfrm>
                  <a:off x="475025" y="731950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258" y="1"/>
                        <a:pt x="258" y="1"/>
                        <a:pt x="257" y="1"/>
                      </a:cubicBezTo>
                      <a:cubicBezTo>
                        <a:pt x="85" y="1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7" y="389"/>
                        <a:pt x="453" y="311"/>
                        <a:pt x="453" y="195"/>
                      </a:cubicBezTo>
                      <a:cubicBezTo>
                        <a:pt x="453" y="88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4" name="Google Shape;5234;p37"/>
                <p:cNvSpPr/>
                <p:nvPr/>
              </p:nvSpPr>
              <p:spPr>
                <a:xfrm>
                  <a:off x="516425" y="731950"/>
                  <a:ext cx="9675" cy="9700"/>
                </a:xfrm>
                <a:custGeom>
                  <a:rect b="b" l="l" r="r" t="t"/>
                  <a:pathLst>
                    <a:path extrusionOk="0" h="388" w="387">
                      <a:moveTo>
                        <a:pt x="193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5" name="Google Shape;5235;p37"/>
                <p:cNvSpPr/>
                <p:nvPr/>
              </p:nvSpPr>
              <p:spPr>
                <a:xfrm>
                  <a:off x="554525" y="7319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1" y="1"/>
                      </a:cubicBezTo>
                      <a:cubicBezTo>
                        <a:pt x="260" y="1"/>
                        <a:pt x="259" y="1"/>
                        <a:pt x="259" y="1"/>
                      </a:cubicBezTo>
                      <a:cubicBezTo>
                        <a:pt x="86" y="1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6" name="Google Shape;5236;p37"/>
                <p:cNvSpPr/>
                <p:nvPr/>
              </p:nvSpPr>
              <p:spPr>
                <a:xfrm>
                  <a:off x="595925" y="731950"/>
                  <a:ext cx="9700" cy="9700"/>
                </a:xfrm>
                <a:custGeom>
                  <a:rect b="b" l="l" r="r" t="t"/>
                  <a:pathLst>
                    <a:path extrusionOk="0" h="388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7" name="Google Shape;5237;p37"/>
                <p:cNvSpPr/>
                <p:nvPr/>
              </p:nvSpPr>
              <p:spPr>
                <a:xfrm>
                  <a:off x="634025" y="7319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1"/>
                      </a:moveTo>
                      <a:cubicBezTo>
                        <a:pt x="263" y="1"/>
                        <a:pt x="262" y="1"/>
                        <a:pt x="261" y="1"/>
                      </a:cubicBezTo>
                      <a:cubicBezTo>
                        <a:pt x="260" y="1"/>
                        <a:pt x="260" y="1"/>
                        <a:pt x="259" y="1"/>
                      </a:cubicBezTo>
                      <a:cubicBezTo>
                        <a:pt x="87" y="1"/>
                        <a:pt x="1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5" y="195"/>
                      </a:cubicBezTo>
                      <a:cubicBezTo>
                        <a:pt x="455" y="88"/>
                        <a:pt x="368" y="1"/>
                        <a:pt x="26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8" name="Google Shape;5238;p37"/>
                <p:cNvSpPr/>
                <p:nvPr/>
              </p:nvSpPr>
              <p:spPr>
                <a:xfrm>
                  <a:off x="673775" y="7319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9" name="Google Shape;5239;p37"/>
                <p:cNvSpPr/>
                <p:nvPr/>
              </p:nvSpPr>
              <p:spPr>
                <a:xfrm>
                  <a:off x="715200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7"/>
                        <a:pt x="194" y="387"/>
                      </a:cubicBezTo>
                      <a:cubicBezTo>
                        <a:pt x="300" y="387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0" name="Google Shape;5240;p37"/>
                <p:cNvSpPr/>
                <p:nvPr/>
              </p:nvSpPr>
              <p:spPr>
                <a:xfrm>
                  <a:off x="753300" y="7319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1"/>
                      </a:moveTo>
                      <a:cubicBezTo>
                        <a:pt x="262" y="1"/>
                        <a:pt x="261" y="1"/>
                        <a:pt x="260" y="1"/>
                      </a:cubicBez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8"/>
                        <a:pt x="368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1" name="Google Shape;5241;p37"/>
                <p:cNvSpPr/>
                <p:nvPr/>
              </p:nvSpPr>
              <p:spPr>
                <a:xfrm>
                  <a:off x="794700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2" name="Google Shape;5242;p37"/>
                <p:cNvSpPr/>
                <p:nvPr/>
              </p:nvSpPr>
              <p:spPr>
                <a:xfrm>
                  <a:off x="832825" y="7319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1"/>
                      </a:moveTo>
                      <a:cubicBezTo>
                        <a:pt x="261" y="1"/>
                        <a:pt x="260" y="1"/>
                        <a:pt x="259" y="1"/>
                      </a:cubicBez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9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3" name="Google Shape;5243;p37"/>
                <p:cNvSpPr/>
                <p:nvPr/>
              </p:nvSpPr>
              <p:spPr>
                <a:xfrm>
                  <a:off x="872575" y="7319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1"/>
                      </a:moveTo>
                      <a:cubicBezTo>
                        <a:pt x="261" y="1"/>
                        <a:pt x="260" y="1"/>
                        <a:pt x="260" y="1"/>
                      </a:cubicBezTo>
                      <a:cubicBezTo>
                        <a:pt x="87" y="1"/>
                        <a:pt x="0" y="210"/>
                        <a:pt x="123" y="331"/>
                      </a:cubicBezTo>
                      <a:cubicBezTo>
                        <a:pt x="162" y="371"/>
                        <a:pt x="211" y="388"/>
                        <a:pt x="258" y="388"/>
                      </a:cubicBezTo>
                      <a:cubicBezTo>
                        <a:pt x="358" y="388"/>
                        <a:pt x="454" y="311"/>
                        <a:pt x="454" y="195"/>
                      </a:cubicBezTo>
                      <a:cubicBezTo>
                        <a:pt x="454" y="88"/>
                        <a:pt x="367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4" name="Google Shape;5244;p37"/>
                <p:cNvSpPr/>
                <p:nvPr/>
              </p:nvSpPr>
              <p:spPr>
                <a:xfrm>
                  <a:off x="913950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7"/>
                        <a:pt x="195" y="387"/>
                      </a:cubicBezTo>
                      <a:cubicBezTo>
                        <a:pt x="302" y="387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5" name="Google Shape;5245;p37"/>
                <p:cNvSpPr/>
                <p:nvPr/>
              </p:nvSpPr>
              <p:spPr>
                <a:xfrm>
                  <a:off x="953700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2" y="387"/>
                        <a:pt x="389" y="301"/>
                        <a:pt x="389" y="195"/>
                      </a:cubicBezTo>
                      <a:cubicBezTo>
                        <a:pt x="389" y="87"/>
                        <a:pt x="302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6" name="Google Shape;5246;p37"/>
                <p:cNvSpPr/>
                <p:nvPr/>
              </p:nvSpPr>
              <p:spPr>
                <a:xfrm>
                  <a:off x="993450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5" y="1"/>
                      </a:moveTo>
                      <a:cubicBezTo>
                        <a:pt x="89" y="1"/>
                        <a:pt x="1" y="87"/>
                        <a:pt x="1" y="195"/>
                      </a:cubicBezTo>
                      <a:cubicBezTo>
                        <a:pt x="1" y="301"/>
                        <a:pt x="89" y="387"/>
                        <a:pt x="195" y="387"/>
                      </a:cubicBezTo>
                      <a:cubicBezTo>
                        <a:pt x="303" y="387"/>
                        <a:pt x="389" y="301"/>
                        <a:pt x="389" y="195"/>
                      </a:cubicBezTo>
                      <a:cubicBezTo>
                        <a:pt x="389" y="87"/>
                        <a:pt x="303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7" name="Google Shape;5247;p37"/>
                <p:cNvSpPr/>
                <p:nvPr/>
              </p:nvSpPr>
              <p:spPr>
                <a:xfrm>
                  <a:off x="1033225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8" name="Google Shape;5248;p37"/>
                <p:cNvSpPr/>
                <p:nvPr/>
              </p:nvSpPr>
              <p:spPr>
                <a:xfrm>
                  <a:off x="1072975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9" name="Google Shape;5249;p37"/>
                <p:cNvSpPr/>
                <p:nvPr/>
              </p:nvSpPr>
              <p:spPr>
                <a:xfrm>
                  <a:off x="1112725" y="73195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8" y="1"/>
                        <a:pt x="0" y="87"/>
                        <a:pt x="0" y="195"/>
                      </a:cubicBezTo>
                      <a:cubicBezTo>
                        <a:pt x="0" y="301"/>
                        <a:pt x="88" y="387"/>
                        <a:pt x="194" y="387"/>
                      </a:cubicBezTo>
                      <a:cubicBezTo>
                        <a:pt x="302" y="387"/>
                        <a:pt x="388" y="301"/>
                        <a:pt x="388" y="195"/>
                      </a:cubicBezTo>
                      <a:cubicBezTo>
                        <a:pt x="388" y="87"/>
                        <a:pt x="302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0" name="Google Shape;5250;p37"/>
                <p:cNvSpPr/>
                <p:nvPr/>
              </p:nvSpPr>
              <p:spPr>
                <a:xfrm>
                  <a:off x="1152500" y="731950"/>
                  <a:ext cx="9700" cy="9700"/>
                </a:xfrm>
                <a:custGeom>
                  <a:rect b="b" l="l" r="r" t="t"/>
                  <a:pathLst>
                    <a:path extrusionOk="0" h="388" w="388">
                      <a:moveTo>
                        <a:pt x="193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7"/>
                        <a:pt x="193" y="387"/>
                      </a:cubicBezTo>
                      <a:cubicBezTo>
                        <a:pt x="301" y="387"/>
                        <a:pt x="388" y="301"/>
                        <a:pt x="388" y="195"/>
                      </a:cubicBezTo>
                      <a:cubicBezTo>
                        <a:pt x="388" y="87"/>
                        <a:pt x="301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1" name="Google Shape;5251;p37"/>
                <p:cNvSpPr/>
                <p:nvPr/>
              </p:nvSpPr>
              <p:spPr>
                <a:xfrm>
                  <a:off x="1192275" y="731950"/>
                  <a:ext cx="9675" cy="9700"/>
                </a:xfrm>
                <a:custGeom>
                  <a:rect b="b" l="l" r="r" t="t"/>
                  <a:pathLst>
                    <a:path extrusionOk="0" h="388" w="387">
                      <a:moveTo>
                        <a:pt x="193" y="1"/>
                      </a:moveTo>
                      <a:cubicBezTo>
                        <a:pt x="86" y="1"/>
                        <a:pt x="0" y="87"/>
                        <a:pt x="0" y="195"/>
                      </a:cubicBezTo>
                      <a:cubicBezTo>
                        <a:pt x="0" y="301"/>
                        <a:pt x="86" y="387"/>
                        <a:pt x="193" y="387"/>
                      </a:cubicBezTo>
                      <a:cubicBezTo>
                        <a:pt x="300" y="387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2" name="Google Shape;5252;p37"/>
                <p:cNvSpPr/>
                <p:nvPr/>
              </p:nvSpPr>
              <p:spPr>
                <a:xfrm>
                  <a:off x="1232025" y="731950"/>
                  <a:ext cx="9675" cy="9700"/>
                </a:xfrm>
                <a:custGeom>
                  <a:rect b="b" l="l" r="r" t="t"/>
                  <a:pathLst>
                    <a:path extrusionOk="0" h="388" w="387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7" y="301"/>
                        <a:pt x="387" y="195"/>
                      </a:cubicBezTo>
                      <a:cubicBezTo>
                        <a:pt x="387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3" name="Google Shape;5253;p37"/>
                <p:cNvSpPr/>
                <p:nvPr/>
              </p:nvSpPr>
              <p:spPr>
                <a:xfrm>
                  <a:off x="397125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8" y="0"/>
                        <a:pt x="1" y="87"/>
                        <a:pt x="1" y="194"/>
                      </a:cubicBezTo>
                      <a:cubicBezTo>
                        <a:pt x="1" y="300"/>
                        <a:pt x="88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4" name="Google Shape;5254;p37"/>
                <p:cNvSpPr/>
                <p:nvPr/>
              </p:nvSpPr>
              <p:spPr>
                <a:xfrm>
                  <a:off x="435250" y="6978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5" name="Google Shape;5255;p37"/>
                <p:cNvSpPr/>
                <p:nvPr/>
              </p:nvSpPr>
              <p:spPr>
                <a:xfrm>
                  <a:off x="475000" y="6978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6" name="Google Shape;5256;p37"/>
                <p:cNvSpPr/>
                <p:nvPr/>
              </p:nvSpPr>
              <p:spPr>
                <a:xfrm>
                  <a:off x="516425" y="69785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3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3" y="387"/>
                      </a:cubicBezTo>
                      <a:cubicBezTo>
                        <a:pt x="301" y="387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7" name="Google Shape;5257;p37"/>
                <p:cNvSpPr/>
                <p:nvPr/>
              </p:nvSpPr>
              <p:spPr>
                <a:xfrm>
                  <a:off x="554500" y="6978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0"/>
                      </a:moveTo>
                      <a:cubicBezTo>
                        <a:pt x="87" y="0"/>
                        <a:pt x="1" y="208"/>
                        <a:pt x="124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8" name="Google Shape;5258;p37"/>
                <p:cNvSpPr/>
                <p:nvPr/>
              </p:nvSpPr>
              <p:spPr>
                <a:xfrm>
                  <a:off x="595925" y="69785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3" y="387"/>
                      </a:cubicBezTo>
                      <a:cubicBezTo>
                        <a:pt x="301" y="387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9" name="Google Shape;5259;p37"/>
                <p:cNvSpPr/>
                <p:nvPr/>
              </p:nvSpPr>
              <p:spPr>
                <a:xfrm>
                  <a:off x="634025" y="6978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0" name="Google Shape;5260;p37"/>
                <p:cNvSpPr/>
                <p:nvPr/>
              </p:nvSpPr>
              <p:spPr>
                <a:xfrm>
                  <a:off x="673775" y="6978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1" name="Google Shape;5261;p37"/>
                <p:cNvSpPr/>
                <p:nvPr/>
              </p:nvSpPr>
              <p:spPr>
                <a:xfrm>
                  <a:off x="715200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7"/>
                        <a:pt x="194" y="387"/>
                      </a:cubicBezTo>
                      <a:cubicBezTo>
                        <a:pt x="300" y="387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2" name="Google Shape;5262;p37"/>
                <p:cNvSpPr/>
                <p:nvPr/>
              </p:nvSpPr>
              <p:spPr>
                <a:xfrm>
                  <a:off x="753300" y="6978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3" name="Google Shape;5263;p37"/>
                <p:cNvSpPr/>
                <p:nvPr/>
              </p:nvSpPr>
              <p:spPr>
                <a:xfrm>
                  <a:off x="794700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4" y="387"/>
                      </a:cubicBezTo>
                      <a:cubicBezTo>
                        <a:pt x="300" y="387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4" name="Google Shape;5264;p37"/>
                <p:cNvSpPr/>
                <p:nvPr/>
              </p:nvSpPr>
              <p:spPr>
                <a:xfrm>
                  <a:off x="832825" y="6978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5" name="Google Shape;5265;p37"/>
                <p:cNvSpPr/>
                <p:nvPr/>
              </p:nvSpPr>
              <p:spPr>
                <a:xfrm>
                  <a:off x="872575" y="6978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60" y="0"/>
                      </a:cubicBez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4" y="310"/>
                        <a:pt x="454" y="194"/>
                      </a:cubicBezTo>
                      <a:cubicBezTo>
                        <a:pt x="454" y="88"/>
                        <a:pt x="367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6" name="Google Shape;5266;p37"/>
                <p:cNvSpPr/>
                <p:nvPr/>
              </p:nvSpPr>
              <p:spPr>
                <a:xfrm>
                  <a:off x="913950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7" name="Google Shape;5267;p37"/>
                <p:cNvSpPr/>
                <p:nvPr/>
              </p:nvSpPr>
              <p:spPr>
                <a:xfrm>
                  <a:off x="953700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7"/>
                        <a:pt x="195" y="387"/>
                      </a:cubicBezTo>
                      <a:cubicBezTo>
                        <a:pt x="302" y="387"/>
                        <a:pt x="389" y="300"/>
                        <a:pt x="389" y="194"/>
                      </a:cubicBezTo>
                      <a:cubicBezTo>
                        <a:pt x="389" y="87"/>
                        <a:pt x="302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8" name="Google Shape;5268;p37"/>
                <p:cNvSpPr/>
                <p:nvPr/>
              </p:nvSpPr>
              <p:spPr>
                <a:xfrm>
                  <a:off x="993450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9" y="0"/>
                        <a:pt x="1" y="87"/>
                        <a:pt x="1" y="194"/>
                      </a:cubicBezTo>
                      <a:cubicBezTo>
                        <a:pt x="1" y="300"/>
                        <a:pt x="89" y="387"/>
                        <a:pt x="195" y="387"/>
                      </a:cubicBezTo>
                      <a:cubicBezTo>
                        <a:pt x="303" y="387"/>
                        <a:pt x="389" y="300"/>
                        <a:pt x="389" y="194"/>
                      </a:cubicBezTo>
                      <a:cubicBezTo>
                        <a:pt x="389" y="87"/>
                        <a:pt x="303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9" name="Google Shape;5269;p37"/>
                <p:cNvSpPr/>
                <p:nvPr/>
              </p:nvSpPr>
              <p:spPr>
                <a:xfrm>
                  <a:off x="1033225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0" name="Google Shape;5270;p37"/>
                <p:cNvSpPr/>
                <p:nvPr/>
              </p:nvSpPr>
              <p:spPr>
                <a:xfrm>
                  <a:off x="1072975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1" name="Google Shape;5271;p37"/>
                <p:cNvSpPr/>
                <p:nvPr/>
              </p:nvSpPr>
              <p:spPr>
                <a:xfrm>
                  <a:off x="1112725" y="69785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8" y="0"/>
                        <a:pt x="0" y="87"/>
                        <a:pt x="0" y="194"/>
                      </a:cubicBezTo>
                      <a:cubicBezTo>
                        <a:pt x="0" y="300"/>
                        <a:pt x="88" y="387"/>
                        <a:pt x="194" y="387"/>
                      </a:cubicBezTo>
                      <a:cubicBezTo>
                        <a:pt x="302" y="387"/>
                        <a:pt x="388" y="300"/>
                        <a:pt x="388" y="194"/>
                      </a:cubicBezTo>
                      <a:cubicBezTo>
                        <a:pt x="388" y="87"/>
                        <a:pt x="302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2" name="Google Shape;5272;p37"/>
                <p:cNvSpPr/>
                <p:nvPr/>
              </p:nvSpPr>
              <p:spPr>
                <a:xfrm>
                  <a:off x="1152500" y="69785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3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3" y="387"/>
                      </a:cubicBezTo>
                      <a:cubicBezTo>
                        <a:pt x="301" y="387"/>
                        <a:pt x="388" y="300"/>
                        <a:pt x="388" y="194"/>
                      </a:cubicBezTo>
                      <a:cubicBezTo>
                        <a:pt x="388" y="87"/>
                        <a:pt x="301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3" name="Google Shape;5273;p37"/>
                <p:cNvSpPr/>
                <p:nvPr/>
              </p:nvSpPr>
              <p:spPr>
                <a:xfrm>
                  <a:off x="1192275" y="697850"/>
                  <a:ext cx="9675" cy="9675"/>
                </a:xfrm>
                <a:custGeom>
                  <a:rect b="b" l="l" r="r" t="t"/>
                  <a:pathLst>
                    <a:path extrusionOk="0" h="387" w="387">
                      <a:moveTo>
                        <a:pt x="193" y="0"/>
                      </a:moveTo>
                      <a:cubicBezTo>
                        <a:pt x="86" y="0"/>
                        <a:pt x="0" y="87"/>
                        <a:pt x="0" y="194"/>
                      </a:cubicBezTo>
                      <a:cubicBezTo>
                        <a:pt x="0" y="300"/>
                        <a:pt x="86" y="387"/>
                        <a:pt x="193" y="387"/>
                      </a:cubicBezTo>
                      <a:cubicBezTo>
                        <a:pt x="300" y="387"/>
                        <a:pt x="387" y="300"/>
                        <a:pt x="387" y="194"/>
                      </a:cubicBezTo>
                      <a:cubicBezTo>
                        <a:pt x="387" y="87"/>
                        <a:pt x="300" y="0"/>
                        <a:pt x="1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4" name="Google Shape;5274;p37"/>
                <p:cNvSpPr/>
                <p:nvPr/>
              </p:nvSpPr>
              <p:spPr>
                <a:xfrm>
                  <a:off x="435250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8"/>
                        <a:pt x="123" y="330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5" name="Google Shape;5275;p37"/>
                <p:cNvSpPr/>
                <p:nvPr/>
              </p:nvSpPr>
              <p:spPr>
                <a:xfrm>
                  <a:off x="475025" y="663750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8" y="0"/>
                        <a:pt x="258" y="0"/>
                        <a:pt x="257" y="0"/>
                      </a:cubicBezTo>
                      <a:cubicBezTo>
                        <a:pt x="85" y="0"/>
                        <a:pt x="0" y="208"/>
                        <a:pt x="121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6" name="Google Shape;5276;p37"/>
                <p:cNvSpPr/>
                <p:nvPr/>
              </p:nvSpPr>
              <p:spPr>
                <a:xfrm>
                  <a:off x="514750" y="663750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3" y="330"/>
                      </a:cubicBezTo>
                      <a:cubicBezTo>
                        <a:pt x="163" y="370"/>
                        <a:pt x="211" y="387"/>
                        <a:pt x="258" y="387"/>
                      </a:cubicBezTo>
                      <a:cubicBezTo>
                        <a:pt x="358" y="387"/>
                        <a:pt x="454" y="310"/>
                        <a:pt x="454" y="194"/>
                      </a:cubicBezTo>
                      <a:cubicBezTo>
                        <a:pt x="454" y="87"/>
                        <a:pt x="369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7" name="Google Shape;5277;p37"/>
                <p:cNvSpPr/>
                <p:nvPr/>
              </p:nvSpPr>
              <p:spPr>
                <a:xfrm>
                  <a:off x="554525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1" y="0"/>
                      </a:cubicBezTo>
                      <a:cubicBezTo>
                        <a:pt x="260" y="0"/>
                        <a:pt x="259" y="0"/>
                        <a:pt x="259" y="0"/>
                      </a:cubicBezTo>
                      <a:cubicBezTo>
                        <a:pt x="86" y="0"/>
                        <a:pt x="0" y="208"/>
                        <a:pt x="123" y="330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8" name="Google Shape;5278;p37"/>
                <p:cNvSpPr/>
                <p:nvPr/>
              </p:nvSpPr>
              <p:spPr>
                <a:xfrm>
                  <a:off x="594250" y="663750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0"/>
                      </a:moveTo>
                      <a:cubicBezTo>
                        <a:pt x="87" y="0"/>
                        <a:pt x="1" y="208"/>
                        <a:pt x="124" y="330"/>
                      </a:cubicBezTo>
                      <a:cubicBezTo>
                        <a:pt x="164" y="370"/>
                        <a:pt x="212" y="388"/>
                        <a:pt x="260" y="388"/>
                      </a:cubicBezTo>
                      <a:cubicBezTo>
                        <a:pt x="360" y="388"/>
                        <a:pt x="456" y="311"/>
                        <a:pt x="456" y="194"/>
                      </a:cubicBezTo>
                      <a:cubicBezTo>
                        <a:pt x="456" y="86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9" name="Google Shape;5279;p37"/>
                <p:cNvSpPr/>
                <p:nvPr/>
              </p:nvSpPr>
              <p:spPr>
                <a:xfrm>
                  <a:off x="634025" y="6637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7" y="0"/>
                        <a:pt x="1" y="208"/>
                        <a:pt x="123" y="330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5" y="194"/>
                      </a:cubicBezTo>
                      <a:cubicBezTo>
                        <a:pt x="455" y="87"/>
                        <a:pt x="368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0" name="Google Shape;5280;p37"/>
                <p:cNvSpPr/>
                <p:nvPr/>
              </p:nvSpPr>
              <p:spPr>
                <a:xfrm>
                  <a:off x="673775" y="6637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0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1" name="Google Shape;5281;p37"/>
                <p:cNvSpPr/>
                <p:nvPr/>
              </p:nvSpPr>
              <p:spPr>
                <a:xfrm>
                  <a:off x="713525" y="663750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8" y="0"/>
                        <a:pt x="1" y="208"/>
                        <a:pt x="123" y="330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60" y="388"/>
                        <a:pt x="455" y="311"/>
                        <a:pt x="455" y="194"/>
                      </a:cubicBezTo>
                      <a:cubicBezTo>
                        <a:pt x="455" y="87"/>
                        <a:pt x="369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2" name="Google Shape;5282;p37"/>
                <p:cNvSpPr/>
                <p:nvPr/>
              </p:nvSpPr>
              <p:spPr>
                <a:xfrm>
                  <a:off x="753300" y="6637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0"/>
                      </a:cubicBezTo>
                      <a:cubicBezTo>
                        <a:pt x="87" y="0"/>
                        <a:pt x="1" y="208"/>
                        <a:pt x="122" y="330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3" name="Google Shape;5283;p37"/>
                <p:cNvSpPr/>
                <p:nvPr/>
              </p:nvSpPr>
              <p:spPr>
                <a:xfrm>
                  <a:off x="793075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9" y="0"/>
                        <a:pt x="258" y="0"/>
                        <a:pt x="257" y="0"/>
                      </a:cubicBezTo>
                      <a:cubicBezTo>
                        <a:pt x="86" y="0"/>
                        <a:pt x="1" y="208"/>
                        <a:pt x="121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4" name="Google Shape;5284;p37"/>
                <p:cNvSpPr/>
                <p:nvPr/>
              </p:nvSpPr>
              <p:spPr>
                <a:xfrm>
                  <a:off x="832825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2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5" name="Google Shape;5285;p37"/>
                <p:cNvSpPr/>
                <p:nvPr/>
              </p:nvSpPr>
              <p:spPr>
                <a:xfrm>
                  <a:off x="872575" y="663750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60" y="0"/>
                      </a:cubicBezTo>
                      <a:cubicBezTo>
                        <a:pt x="87" y="0"/>
                        <a:pt x="0" y="209"/>
                        <a:pt x="123" y="330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4" y="310"/>
                        <a:pt x="454" y="194"/>
                      </a:cubicBezTo>
                      <a:cubicBezTo>
                        <a:pt x="454" y="87"/>
                        <a:pt x="367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6" name="Google Shape;5286;p37"/>
                <p:cNvSpPr/>
                <p:nvPr/>
              </p:nvSpPr>
              <p:spPr>
                <a:xfrm>
                  <a:off x="912325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6" y="0"/>
                        <a:pt x="1" y="208"/>
                        <a:pt x="122" y="330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1" y="0"/>
                      </a:cubicBezTo>
                      <a:cubicBezTo>
                        <a:pt x="261" y="0"/>
                        <a:pt x="260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7" name="Google Shape;5287;p37"/>
                <p:cNvSpPr/>
                <p:nvPr/>
              </p:nvSpPr>
              <p:spPr>
                <a:xfrm>
                  <a:off x="952100" y="663750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8" y="0"/>
                        <a:pt x="258" y="0"/>
                        <a:pt x="257" y="0"/>
                      </a:cubicBezTo>
                      <a:cubicBezTo>
                        <a:pt x="85" y="0"/>
                        <a:pt x="0" y="208"/>
                        <a:pt x="121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7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8" name="Google Shape;5288;p37"/>
                <p:cNvSpPr/>
                <p:nvPr/>
              </p:nvSpPr>
              <p:spPr>
                <a:xfrm>
                  <a:off x="991825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8"/>
                        <a:pt x="124" y="330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6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9" name="Google Shape;5289;p37"/>
                <p:cNvSpPr/>
                <p:nvPr/>
              </p:nvSpPr>
              <p:spPr>
                <a:xfrm>
                  <a:off x="1031600" y="6637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0"/>
                      </a:moveTo>
                      <a:cubicBezTo>
                        <a:pt x="262" y="0"/>
                        <a:pt x="262" y="0"/>
                        <a:pt x="261" y="0"/>
                      </a:cubicBezTo>
                      <a:cubicBezTo>
                        <a:pt x="260" y="0"/>
                        <a:pt x="259" y="0"/>
                        <a:pt x="259" y="0"/>
                      </a:cubicBezTo>
                      <a:cubicBezTo>
                        <a:pt x="87" y="0"/>
                        <a:pt x="0" y="208"/>
                        <a:pt x="123" y="330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5" y="194"/>
                      </a:cubicBezTo>
                      <a:cubicBezTo>
                        <a:pt x="455" y="87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0" name="Google Shape;5290;p37"/>
                <p:cNvSpPr/>
                <p:nvPr/>
              </p:nvSpPr>
              <p:spPr>
                <a:xfrm>
                  <a:off x="1071350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6" y="0"/>
                        <a:pt x="0" y="208"/>
                        <a:pt x="123" y="330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1" name="Google Shape;5291;p37"/>
                <p:cNvSpPr/>
                <p:nvPr/>
              </p:nvSpPr>
              <p:spPr>
                <a:xfrm>
                  <a:off x="1111100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9" y="0"/>
                        <a:pt x="258" y="0"/>
                        <a:pt x="257" y="0"/>
                      </a:cubicBezTo>
                      <a:cubicBezTo>
                        <a:pt x="86" y="0"/>
                        <a:pt x="1" y="208"/>
                        <a:pt x="123" y="330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2" name="Google Shape;5292;p37"/>
                <p:cNvSpPr/>
                <p:nvPr/>
              </p:nvSpPr>
              <p:spPr>
                <a:xfrm>
                  <a:off x="1150850" y="6637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87" y="0"/>
                        <a:pt x="0" y="208"/>
                        <a:pt x="123" y="330"/>
                      </a:cubicBezTo>
                      <a:cubicBezTo>
                        <a:pt x="163" y="370"/>
                        <a:pt x="212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3" name="Google Shape;5293;p37"/>
                <p:cNvSpPr/>
                <p:nvPr/>
              </p:nvSpPr>
              <p:spPr>
                <a:xfrm>
                  <a:off x="475000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4" name="Google Shape;5294;p37"/>
                <p:cNvSpPr/>
                <p:nvPr/>
              </p:nvSpPr>
              <p:spPr>
                <a:xfrm>
                  <a:off x="514750" y="629625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3" y="331"/>
                      </a:cubicBezTo>
                      <a:cubicBezTo>
                        <a:pt x="163" y="370"/>
                        <a:pt x="212" y="388"/>
                        <a:pt x="259" y="388"/>
                      </a:cubicBezTo>
                      <a:cubicBezTo>
                        <a:pt x="359" y="388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5" name="Google Shape;5295;p37"/>
                <p:cNvSpPr/>
                <p:nvPr/>
              </p:nvSpPr>
              <p:spPr>
                <a:xfrm>
                  <a:off x="554500" y="6296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6" name="Google Shape;5296;p37"/>
                <p:cNvSpPr/>
                <p:nvPr/>
              </p:nvSpPr>
              <p:spPr>
                <a:xfrm>
                  <a:off x="594250" y="6296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4" y="371"/>
                        <a:pt x="212" y="389"/>
                        <a:pt x="260" y="389"/>
                      </a:cubicBezTo>
                      <a:cubicBezTo>
                        <a:pt x="360" y="389"/>
                        <a:pt x="456" y="312"/>
                        <a:pt x="456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7" name="Google Shape;5297;p37"/>
                <p:cNvSpPr/>
                <p:nvPr/>
              </p:nvSpPr>
              <p:spPr>
                <a:xfrm>
                  <a:off x="634025" y="6296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8" name="Google Shape;5298;p37"/>
                <p:cNvSpPr/>
                <p:nvPr/>
              </p:nvSpPr>
              <p:spPr>
                <a:xfrm>
                  <a:off x="673775" y="6296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9" name="Google Shape;5299;p37"/>
                <p:cNvSpPr/>
                <p:nvPr/>
              </p:nvSpPr>
              <p:spPr>
                <a:xfrm>
                  <a:off x="713525" y="6296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0" name="Google Shape;5300;p37"/>
                <p:cNvSpPr/>
                <p:nvPr/>
              </p:nvSpPr>
              <p:spPr>
                <a:xfrm>
                  <a:off x="753300" y="6296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1" name="Google Shape;5301;p37"/>
                <p:cNvSpPr/>
                <p:nvPr/>
              </p:nvSpPr>
              <p:spPr>
                <a:xfrm>
                  <a:off x="793075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08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5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2" name="Google Shape;5302;p37"/>
                <p:cNvSpPr/>
                <p:nvPr/>
              </p:nvSpPr>
              <p:spPr>
                <a:xfrm>
                  <a:off x="832825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3" name="Google Shape;5303;p37"/>
                <p:cNvSpPr/>
                <p:nvPr/>
              </p:nvSpPr>
              <p:spPr>
                <a:xfrm>
                  <a:off x="872575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1"/>
                      </a:moveTo>
                      <a:cubicBezTo>
                        <a:pt x="261" y="1"/>
                        <a:pt x="260" y="1"/>
                        <a:pt x="260" y="1"/>
                      </a:cubicBezTo>
                      <a:cubicBezTo>
                        <a:pt x="85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8"/>
                        <a:pt x="367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4" name="Google Shape;5304;p37"/>
                <p:cNvSpPr/>
                <p:nvPr/>
              </p:nvSpPr>
              <p:spPr>
                <a:xfrm>
                  <a:off x="912325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6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1" y="1"/>
                      </a:cubicBezTo>
                      <a:cubicBezTo>
                        <a:pt x="261" y="1"/>
                        <a:pt x="260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5" name="Google Shape;5305;p37"/>
                <p:cNvSpPr/>
                <p:nvPr/>
              </p:nvSpPr>
              <p:spPr>
                <a:xfrm>
                  <a:off x="952075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6" name="Google Shape;5306;p37"/>
                <p:cNvSpPr/>
                <p:nvPr/>
              </p:nvSpPr>
              <p:spPr>
                <a:xfrm>
                  <a:off x="991825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10"/>
                        <a:pt x="124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7" name="Google Shape;5307;p37"/>
                <p:cNvSpPr/>
                <p:nvPr/>
              </p:nvSpPr>
              <p:spPr>
                <a:xfrm>
                  <a:off x="1031575" y="6296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1"/>
                      </a:moveTo>
                      <a:cubicBezTo>
                        <a:pt x="89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6" y="312"/>
                        <a:pt x="456" y="195"/>
                      </a:cubicBezTo>
                      <a:cubicBezTo>
                        <a:pt x="456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8" name="Google Shape;5308;p37"/>
                <p:cNvSpPr/>
                <p:nvPr/>
              </p:nvSpPr>
              <p:spPr>
                <a:xfrm>
                  <a:off x="1071350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6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9" name="Google Shape;5309;p37"/>
                <p:cNvSpPr/>
                <p:nvPr/>
              </p:nvSpPr>
              <p:spPr>
                <a:xfrm>
                  <a:off x="1111100" y="6296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08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0" name="Google Shape;5310;p37"/>
                <p:cNvSpPr/>
                <p:nvPr/>
              </p:nvSpPr>
              <p:spPr>
                <a:xfrm>
                  <a:off x="514750" y="595525"/>
                  <a:ext cx="11350" cy="9700"/>
                </a:xfrm>
                <a:custGeom>
                  <a:rect b="b" l="l" r="r" t="t"/>
                  <a:pathLst>
                    <a:path extrusionOk="0" h="388" w="454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1"/>
                      </a:cubicBezTo>
                      <a:cubicBezTo>
                        <a:pt x="87" y="1"/>
                        <a:pt x="1" y="208"/>
                        <a:pt x="123" y="331"/>
                      </a:cubicBezTo>
                      <a:cubicBezTo>
                        <a:pt x="163" y="370"/>
                        <a:pt x="211" y="388"/>
                        <a:pt x="258" y="388"/>
                      </a:cubicBezTo>
                      <a:cubicBezTo>
                        <a:pt x="358" y="388"/>
                        <a:pt x="454" y="311"/>
                        <a:pt x="454" y="195"/>
                      </a:cubicBezTo>
                      <a:cubicBezTo>
                        <a:pt x="454" y="88"/>
                        <a:pt x="369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1" name="Google Shape;5311;p37"/>
                <p:cNvSpPr/>
                <p:nvPr/>
              </p:nvSpPr>
              <p:spPr>
                <a:xfrm>
                  <a:off x="554525" y="5955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1" y="1"/>
                      </a:cubicBezTo>
                      <a:cubicBezTo>
                        <a:pt x="260" y="1"/>
                        <a:pt x="259" y="1"/>
                        <a:pt x="259" y="1"/>
                      </a:cubicBezTo>
                      <a:cubicBezTo>
                        <a:pt x="86" y="1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2" name="Google Shape;5312;p37"/>
                <p:cNvSpPr/>
                <p:nvPr/>
              </p:nvSpPr>
              <p:spPr>
                <a:xfrm>
                  <a:off x="594250" y="5955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4" y="371"/>
                        <a:pt x="212" y="389"/>
                        <a:pt x="260" y="389"/>
                      </a:cubicBezTo>
                      <a:cubicBezTo>
                        <a:pt x="360" y="389"/>
                        <a:pt x="456" y="311"/>
                        <a:pt x="456" y="195"/>
                      </a:cubicBezTo>
                      <a:cubicBezTo>
                        <a:pt x="456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3" name="Google Shape;5313;p37"/>
                <p:cNvSpPr/>
                <p:nvPr/>
              </p:nvSpPr>
              <p:spPr>
                <a:xfrm>
                  <a:off x="634025" y="5955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1"/>
                      </a:cubicBezTo>
                      <a:cubicBezTo>
                        <a:pt x="260" y="1"/>
                        <a:pt x="260" y="1"/>
                        <a:pt x="259" y="1"/>
                      </a:cubicBezTo>
                      <a:cubicBezTo>
                        <a:pt x="87" y="1"/>
                        <a:pt x="1" y="209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5" y="195"/>
                      </a:cubicBezTo>
                      <a:cubicBezTo>
                        <a:pt x="455" y="88"/>
                        <a:pt x="368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4" name="Google Shape;5314;p37"/>
                <p:cNvSpPr/>
                <p:nvPr/>
              </p:nvSpPr>
              <p:spPr>
                <a:xfrm>
                  <a:off x="673775" y="5955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1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5" name="Google Shape;5315;p37"/>
                <p:cNvSpPr/>
                <p:nvPr/>
              </p:nvSpPr>
              <p:spPr>
                <a:xfrm>
                  <a:off x="713525" y="5955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1"/>
                      </a:cubicBezTo>
                      <a:cubicBezTo>
                        <a:pt x="260" y="1"/>
                        <a:pt x="260" y="1"/>
                        <a:pt x="259" y="1"/>
                      </a:cubicBezTo>
                      <a:cubicBezTo>
                        <a:pt x="88" y="1"/>
                        <a:pt x="1" y="209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5" y="311"/>
                        <a:pt x="455" y="195"/>
                      </a:cubicBezTo>
                      <a:cubicBezTo>
                        <a:pt x="455" y="88"/>
                        <a:pt x="369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6" name="Google Shape;5316;p37"/>
                <p:cNvSpPr/>
                <p:nvPr/>
              </p:nvSpPr>
              <p:spPr>
                <a:xfrm>
                  <a:off x="753300" y="5955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0"/>
                      </a:moveTo>
                      <a:cubicBezTo>
                        <a:pt x="262" y="0"/>
                        <a:pt x="261" y="0"/>
                        <a:pt x="260" y="1"/>
                      </a:cubicBez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7" name="Google Shape;5317;p37"/>
                <p:cNvSpPr/>
                <p:nvPr/>
              </p:nvSpPr>
              <p:spPr>
                <a:xfrm>
                  <a:off x="793075" y="5955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1"/>
                      </a:cubicBezTo>
                      <a:cubicBezTo>
                        <a:pt x="259" y="1"/>
                        <a:pt x="258" y="1"/>
                        <a:pt x="257" y="1"/>
                      </a:cubicBezTo>
                      <a:cubicBezTo>
                        <a:pt x="86" y="1"/>
                        <a:pt x="1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8" name="Google Shape;5318;p37"/>
                <p:cNvSpPr/>
                <p:nvPr/>
              </p:nvSpPr>
              <p:spPr>
                <a:xfrm>
                  <a:off x="832825" y="5955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1"/>
                      </a:cubicBez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9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9" name="Google Shape;5319;p37"/>
                <p:cNvSpPr/>
                <p:nvPr/>
              </p:nvSpPr>
              <p:spPr>
                <a:xfrm>
                  <a:off x="872575" y="5955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60" y="1"/>
                      </a:cubicBezTo>
                      <a:cubicBezTo>
                        <a:pt x="85" y="1"/>
                        <a:pt x="0" y="210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8"/>
                        <a:pt x="367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0" name="Google Shape;5320;p37"/>
                <p:cNvSpPr/>
                <p:nvPr/>
              </p:nvSpPr>
              <p:spPr>
                <a:xfrm>
                  <a:off x="912325" y="5955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6" y="1"/>
                        <a:pt x="1" y="209"/>
                        <a:pt x="122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4" y="311"/>
                        <a:pt x="454" y="195"/>
                      </a:cubicBezTo>
                      <a:cubicBezTo>
                        <a:pt x="454" y="87"/>
                        <a:pt x="367" y="1"/>
                        <a:pt x="261" y="1"/>
                      </a:cubicBezTo>
                      <a:cubicBezTo>
                        <a:pt x="261" y="1"/>
                        <a:pt x="260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1" name="Google Shape;5321;p37"/>
                <p:cNvSpPr/>
                <p:nvPr/>
              </p:nvSpPr>
              <p:spPr>
                <a:xfrm>
                  <a:off x="952100" y="595525"/>
                  <a:ext cx="11325" cy="9725"/>
                </a:xfrm>
                <a:custGeom>
                  <a:rect b="b" l="l" r="r" t="t"/>
                  <a:pathLst>
                    <a:path extrusionOk="0" h="389" w="453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1"/>
                      </a:cubicBezTo>
                      <a:cubicBezTo>
                        <a:pt x="258" y="1"/>
                        <a:pt x="258" y="1"/>
                        <a:pt x="257" y="1"/>
                      </a:cubicBezTo>
                      <a:cubicBezTo>
                        <a:pt x="85" y="1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7" y="389"/>
                        <a:pt x="453" y="311"/>
                        <a:pt x="453" y="195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2" name="Google Shape;5322;p37"/>
                <p:cNvSpPr/>
                <p:nvPr/>
              </p:nvSpPr>
              <p:spPr>
                <a:xfrm>
                  <a:off x="991825" y="5955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1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3" name="Google Shape;5323;p37"/>
                <p:cNvSpPr/>
                <p:nvPr/>
              </p:nvSpPr>
              <p:spPr>
                <a:xfrm>
                  <a:off x="1031600" y="5955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3" y="0"/>
                      </a:moveTo>
                      <a:cubicBezTo>
                        <a:pt x="262" y="0"/>
                        <a:pt x="262" y="0"/>
                        <a:pt x="261" y="1"/>
                      </a:cubicBezTo>
                      <a:cubicBezTo>
                        <a:pt x="260" y="1"/>
                        <a:pt x="259" y="1"/>
                        <a:pt x="259" y="1"/>
                      </a:cubicBezTo>
                      <a:cubicBezTo>
                        <a:pt x="87" y="1"/>
                        <a:pt x="0" y="209"/>
                        <a:pt x="123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5" y="195"/>
                      </a:cubicBezTo>
                      <a:cubicBezTo>
                        <a:pt x="455" y="88"/>
                        <a:pt x="368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4" name="Google Shape;5324;p37"/>
                <p:cNvSpPr/>
                <p:nvPr/>
              </p:nvSpPr>
              <p:spPr>
                <a:xfrm>
                  <a:off x="1071350" y="5955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1"/>
                      </a:cubicBezTo>
                      <a:cubicBezTo>
                        <a:pt x="86" y="1"/>
                        <a:pt x="0" y="208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1"/>
                        <a:pt x="453" y="195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5" name="Google Shape;5325;p37"/>
                <p:cNvSpPr/>
                <p:nvPr/>
              </p:nvSpPr>
              <p:spPr>
                <a:xfrm>
                  <a:off x="594250" y="5614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1"/>
                      </a:cubicBezTo>
                      <a:cubicBezTo>
                        <a:pt x="164" y="371"/>
                        <a:pt x="212" y="388"/>
                        <a:pt x="260" y="388"/>
                      </a:cubicBezTo>
                      <a:cubicBezTo>
                        <a:pt x="360" y="388"/>
                        <a:pt x="456" y="311"/>
                        <a:pt x="456" y="194"/>
                      </a:cubicBezTo>
                      <a:cubicBezTo>
                        <a:pt x="454" y="87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6" name="Google Shape;5326;p37"/>
                <p:cNvSpPr/>
                <p:nvPr/>
              </p:nvSpPr>
              <p:spPr>
                <a:xfrm>
                  <a:off x="634025" y="5614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7" name="Google Shape;5327;p37"/>
                <p:cNvSpPr/>
                <p:nvPr/>
              </p:nvSpPr>
              <p:spPr>
                <a:xfrm>
                  <a:off x="673775" y="5614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8" name="Google Shape;5328;p37"/>
                <p:cNvSpPr/>
                <p:nvPr/>
              </p:nvSpPr>
              <p:spPr>
                <a:xfrm>
                  <a:off x="713525" y="5614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60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9" name="Google Shape;5329;p37"/>
                <p:cNvSpPr/>
                <p:nvPr/>
              </p:nvSpPr>
              <p:spPr>
                <a:xfrm>
                  <a:off x="753300" y="5614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0" name="Google Shape;5330;p37"/>
                <p:cNvSpPr/>
                <p:nvPr/>
              </p:nvSpPr>
              <p:spPr>
                <a:xfrm>
                  <a:off x="793075" y="561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8"/>
                        <a:pt x="121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5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1" name="Google Shape;5331;p37"/>
                <p:cNvSpPr/>
                <p:nvPr/>
              </p:nvSpPr>
              <p:spPr>
                <a:xfrm>
                  <a:off x="832825" y="561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2" name="Google Shape;5332;p37"/>
                <p:cNvSpPr/>
                <p:nvPr/>
              </p:nvSpPr>
              <p:spPr>
                <a:xfrm>
                  <a:off x="872575" y="561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5" y="0"/>
                        <a:pt x="0" y="209"/>
                        <a:pt x="123" y="332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8" y="389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3" name="Google Shape;5333;p37"/>
                <p:cNvSpPr/>
                <p:nvPr/>
              </p:nvSpPr>
              <p:spPr>
                <a:xfrm>
                  <a:off x="912325" y="561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6" y="0"/>
                        <a:pt x="1" y="210"/>
                        <a:pt x="122" y="331"/>
                      </a:cubicBezTo>
                      <a:cubicBezTo>
                        <a:pt x="162" y="371"/>
                        <a:pt x="211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1" y="0"/>
                      </a:cubicBezTo>
                      <a:cubicBezTo>
                        <a:pt x="261" y="0"/>
                        <a:pt x="260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4" name="Google Shape;5334;p37"/>
                <p:cNvSpPr/>
                <p:nvPr/>
              </p:nvSpPr>
              <p:spPr>
                <a:xfrm>
                  <a:off x="952075" y="561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5" name="Google Shape;5335;p37"/>
                <p:cNvSpPr/>
                <p:nvPr/>
              </p:nvSpPr>
              <p:spPr>
                <a:xfrm>
                  <a:off x="991825" y="561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4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6" name="Google Shape;5336;p37"/>
                <p:cNvSpPr/>
                <p:nvPr/>
              </p:nvSpPr>
              <p:spPr>
                <a:xfrm>
                  <a:off x="673775" y="5273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1" y="1"/>
                      </a:moveTo>
                      <a:cubicBezTo>
                        <a:pt x="88" y="1"/>
                        <a:pt x="0" y="210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3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7" name="Google Shape;5337;p37"/>
                <p:cNvSpPr/>
                <p:nvPr/>
              </p:nvSpPr>
              <p:spPr>
                <a:xfrm>
                  <a:off x="713525" y="527300"/>
                  <a:ext cx="11400" cy="9750"/>
                </a:xfrm>
                <a:custGeom>
                  <a:rect b="b" l="l" r="r" t="t"/>
                  <a:pathLst>
                    <a:path extrusionOk="0" h="390" w="456">
                      <a:moveTo>
                        <a:pt x="261" y="1"/>
                      </a:moveTo>
                      <a:cubicBezTo>
                        <a:pt x="88" y="1"/>
                        <a:pt x="0" y="209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8" name="Google Shape;5338;p37"/>
                <p:cNvSpPr/>
                <p:nvPr/>
              </p:nvSpPr>
              <p:spPr>
                <a:xfrm>
                  <a:off x="753300" y="527300"/>
                  <a:ext cx="11375" cy="9750"/>
                </a:xfrm>
                <a:custGeom>
                  <a:rect b="b" l="l" r="r" t="t"/>
                  <a:pathLst>
                    <a:path extrusionOk="0" h="390" w="455">
                      <a:moveTo>
                        <a:pt x="260" y="1"/>
                      </a:moveTo>
                      <a:cubicBezTo>
                        <a:pt x="87" y="1"/>
                        <a:pt x="1" y="210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9" name="Google Shape;5339;p37"/>
                <p:cNvSpPr/>
                <p:nvPr/>
              </p:nvSpPr>
              <p:spPr>
                <a:xfrm>
                  <a:off x="793075" y="5273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09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5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0" name="Google Shape;5340;p37"/>
                <p:cNvSpPr/>
                <p:nvPr/>
              </p:nvSpPr>
              <p:spPr>
                <a:xfrm>
                  <a:off x="832825" y="5273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59" y="1"/>
                      </a:moveTo>
                      <a:cubicBezTo>
                        <a:pt x="87" y="1"/>
                        <a:pt x="0" y="210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6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1" name="Google Shape;5341;p37"/>
                <p:cNvSpPr/>
                <p:nvPr/>
              </p:nvSpPr>
              <p:spPr>
                <a:xfrm>
                  <a:off x="872575" y="5273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0" y="1"/>
                      </a:moveTo>
                      <a:cubicBezTo>
                        <a:pt x="85" y="1"/>
                        <a:pt x="0" y="210"/>
                        <a:pt x="123" y="333"/>
                      </a:cubicBezTo>
                      <a:cubicBezTo>
                        <a:pt x="163" y="372"/>
                        <a:pt x="211" y="390"/>
                        <a:pt x="259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2" name="Google Shape;5342;p37"/>
                <p:cNvSpPr/>
                <p:nvPr/>
              </p:nvSpPr>
              <p:spPr>
                <a:xfrm>
                  <a:off x="912325" y="527300"/>
                  <a:ext cx="11350" cy="9750"/>
                </a:xfrm>
                <a:custGeom>
                  <a:rect b="b" l="l" r="r" t="t"/>
                  <a:pathLst>
                    <a:path extrusionOk="0" h="390" w="454">
                      <a:moveTo>
                        <a:pt x="261" y="1"/>
                      </a:moveTo>
                      <a:cubicBezTo>
                        <a:pt x="87" y="1"/>
                        <a:pt x="1" y="210"/>
                        <a:pt x="122" y="333"/>
                      </a:cubicBezTo>
                      <a:cubicBezTo>
                        <a:pt x="161" y="372"/>
                        <a:pt x="210" y="390"/>
                        <a:pt x="258" y="390"/>
                      </a:cubicBezTo>
                      <a:cubicBezTo>
                        <a:pt x="358" y="390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3" name="Google Shape;5343;p37"/>
                <p:cNvSpPr/>
                <p:nvPr/>
              </p:nvSpPr>
              <p:spPr>
                <a:xfrm>
                  <a:off x="594250" y="1584550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0"/>
                      </a:moveTo>
                      <a:cubicBezTo>
                        <a:pt x="87" y="0"/>
                        <a:pt x="1" y="209"/>
                        <a:pt x="124" y="330"/>
                      </a:cubicBezTo>
                      <a:cubicBezTo>
                        <a:pt x="164" y="370"/>
                        <a:pt x="212" y="388"/>
                        <a:pt x="260" y="388"/>
                      </a:cubicBezTo>
                      <a:cubicBezTo>
                        <a:pt x="360" y="388"/>
                        <a:pt x="456" y="311"/>
                        <a:pt x="456" y="194"/>
                      </a:cubicBezTo>
                      <a:cubicBezTo>
                        <a:pt x="454" y="86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4" name="Google Shape;5344;p37"/>
                <p:cNvSpPr/>
                <p:nvPr/>
              </p:nvSpPr>
              <p:spPr>
                <a:xfrm>
                  <a:off x="634025" y="15845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0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5" name="Google Shape;5345;p37"/>
                <p:cNvSpPr/>
                <p:nvPr/>
              </p:nvSpPr>
              <p:spPr>
                <a:xfrm>
                  <a:off x="673775" y="15845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9"/>
                        <a:pt x="123" y="330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3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6" name="Google Shape;5346;p37"/>
                <p:cNvSpPr/>
                <p:nvPr/>
              </p:nvSpPr>
              <p:spPr>
                <a:xfrm>
                  <a:off x="713525" y="1584550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0"/>
                      </a:cubicBezTo>
                      <a:cubicBezTo>
                        <a:pt x="163" y="370"/>
                        <a:pt x="212" y="388"/>
                        <a:pt x="260" y="388"/>
                      </a:cubicBezTo>
                      <a:cubicBezTo>
                        <a:pt x="360" y="388"/>
                        <a:pt x="455" y="311"/>
                        <a:pt x="455" y="194"/>
                      </a:cubicBezTo>
                      <a:cubicBezTo>
                        <a:pt x="455" y="86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7" name="Google Shape;5347;p37"/>
                <p:cNvSpPr/>
                <p:nvPr/>
              </p:nvSpPr>
              <p:spPr>
                <a:xfrm>
                  <a:off x="753300" y="15845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9"/>
                        <a:pt x="122" y="330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6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8" name="Google Shape;5348;p37"/>
                <p:cNvSpPr/>
                <p:nvPr/>
              </p:nvSpPr>
              <p:spPr>
                <a:xfrm>
                  <a:off x="793075" y="15845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8"/>
                        <a:pt x="121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6"/>
                        <a:pt x="365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9" name="Google Shape;5349;p37"/>
                <p:cNvSpPr/>
                <p:nvPr/>
              </p:nvSpPr>
              <p:spPr>
                <a:xfrm>
                  <a:off x="832825" y="15845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9"/>
                        <a:pt x="122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6"/>
                        <a:pt x="36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0" name="Google Shape;5350;p37"/>
                <p:cNvSpPr/>
                <p:nvPr/>
              </p:nvSpPr>
              <p:spPr>
                <a:xfrm>
                  <a:off x="872575" y="15845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0" y="208"/>
                        <a:pt x="122" y="330"/>
                      </a:cubicBezTo>
                      <a:cubicBezTo>
                        <a:pt x="161" y="370"/>
                        <a:pt x="210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1" name="Google Shape;5351;p37"/>
                <p:cNvSpPr/>
                <p:nvPr/>
              </p:nvSpPr>
              <p:spPr>
                <a:xfrm>
                  <a:off x="912325" y="15845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3" y="330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2" name="Google Shape;5352;p37"/>
                <p:cNvSpPr/>
                <p:nvPr/>
              </p:nvSpPr>
              <p:spPr>
                <a:xfrm>
                  <a:off x="952075" y="15845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0"/>
                      </a:cubicBezTo>
                      <a:cubicBezTo>
                        <a:pt x="162" y="370"/>
                        <a:pt x="211" y="388"/>
                        <a:pt x="259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6"/>
                        <a:pt x="367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3" name="Google Shape;5353;p37"/>
                <p:cNvSpPr/>
                <p:nvPr/>
              </p:nvSpPr>
              <p:spPr>
                <a:xfrm>
                  <a:off x="991825" y="15845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0"/>
                      </a:moveTo>
                      <a:cubicBezTo>
                        <a:pt x="87" y="0"/>
                        <a:pt x="1" y="209"/>
                        <a:pt x="124" y="330"/>
                      </a:cubicBezTo>
                      <a:cubicBezTo>
                        <a:pt x="163" y="370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6"/>
                        <a:pt x="368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4" name="Google Shape;5354;p37"/>
                <p:cNvSpPr/>
                <p:nvPr/>
              </p:nvSpPr>
              <p:spPr>
                <a:xfrm>
                  <a:off x="514750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3" y="331"/>
                      </a:cubicBezTo>
                      <a:cubicBezTo>
                        <a:pt x="163" y="371"/>
                        <a:pt x="211" y="388"/>
                        <a:pt x="259" y="388"/>
                      </a:cubicBezTo>
                      <a:cubicBezTo>
                        <a:pt x="358" y="388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5" name="Google Shape;5355;p37"/>
                <p:cNvSpPr/>
                <p:nvPr/>
              </p:nvSpPr>
              <p:spPr>
                <a:xfrm>
                  <a:off x="554500" y="15504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2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6" name="Google Shape;5356;p37"/>
                <p:cNvSpPr/>
                <p:nvPr/>
              </p:nvSpPr>
              <p:spPr>
                <a:xfrm>
                  <a:off x="594250" y="15504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4" y="371"/>
                        <a:pt x="212" y="389"/>
                        <a:pt x="260" y="389"/>
                      </a:cubicBezTo>
                      <a:cubicBezTo>
                        <a:pt x="360" y="389"/>
                        <a:pt x="456" y="312"/>
                        <a:pt x="456" y="195"/>
                      </a:cubicBezTo>
                      <a:cubicBezTo>
                        <a:pt x="456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7" name="Google Shape;5357;p37"/>
                <p:cNvSpPr/>
                <p:nvPr/>
              </p:nvSpPr>
              <p:spPr>
                <a:xfrm>
                  <a:off x="634025" y="15504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8" name="Google Shape;5358;p37"/>
                <p:cNvSpPr/>
                <p:nvPr/>
              </p:nvSpPr>
              <p:spPr>
                <a:xfrm>
                  <a:off x="673775" y="15504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9" name="Google Shape;5359;p37"/>
                <p:cNvSpPr/>
                <p:nvPr/>
              </p:nvSpPr>
              <p:spPr>
                <a:xfrm>
                  <a:off x="673775" y="16186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1" y="0"/>
                      </a:moveTo>
                      <a:cubicBezTo>
                        <a:pt x="88" y="0"/>
                        <a:pt x="0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59" y="388"/>
                        <a:pt x="455" y="311"/>
                        <a:pt x="455" y="194"/>
                      </a:cubicBezTo>
                      <a:cubicBezTo>
                        <a:pt x="455" y="87"/>
                        <a:pt x="367" y="0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0" name="Google Shape;5360;p37"/>
                <p:cNvSpPr/>
                <p:nvPr/>
              </p:nvSpPr>
              <p:spPr>
                <a:xfrm>
                  <a:off x="713525" y="1618650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4" y="0"/>
                      </a:moveTo>
                      <a:cubicBezTo>
                        <a:pt x="263" y="0"/>
                        <a:pt x="262" y="0"/>
                        <a:pt x="261" y="0"/>
                      </a:cubicBezTo>
                      <a:cubicBezTo>
                        <a:pt x="260" y="0"/>
                        <a:pt x="260" y="0"/>
                        <a:pt x="259" y="0"/>
                      </a:cubicBezTo>
                      <a:cubicBezTo>
                        <a:pt x="88" y="0"/>
                        <a:pt x="1" y="208"/>
                        <a:pt x="123" y="331"/>
                      </a:cubicBezTo>
                      <a:cubicBezTo>
                        <a:pt x="163" y="371"/>
                        <a:pt x="212" y="388"/>
                        <a:pt x="260" y="388"/>
                      </a:cubicBezTo>
                      <a:cubicBezTo>
                        <a:pt x="360" y="388"/>
                        <a:pt x="455" y="311"/>
                        <a:pt x="455" y="194"/>
                      </a:cubicBezTo>
                      <a:cubicBezTo>
                        <a:pt x="455" y="88"/>
                        <a:pt x="369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1" name="Google Shape;5361;p37"/>
                <p:cNvSpPr/>
                <p:nvPr/>
              </p:nvSpPr>
              <p:spPr>
                <a:xfrm>
                  <a:off x="753300" y="1618650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0"/>
                      </a:moveTo>
                      <a:cubicBezTo>
                        <a:pt x="87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9" y="388"/>
                      </a:cubicBezTo>
                      <a:cubicBezTo>
                        <a:pt x="359" y="388"/>
                        <a:pt x="454" y="311"/>
                        <a:pt x="454" y="194"/>
                      </a:cubicBezTo>
                      <a:cubicBezTo>
                        <a:pt x="454" y="87"/>
                        <a:pt x="366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2" name="Google Shape;5362;p37"/>
                <p:cNvSpPr/>
                <p:nvPr/>
              </p:nvSpPr>
              <p:spPr>
                <a:xfrm>
                  <a:off x="793075" y="16186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59" y="0"/>
                      </a:cubicBezTo>
                      <a:cubicBezTo>
                        <a:pt x="259" y="0"/>
                        <a:pt x="258" y="0"/>
                        <a:pt x="257" y="0"/>
                      </a:cubicBezTo>
                      <a:cubicBezTo>
                        <a:pt x="86" y="0"/>
                        <a:pt x="1" y="208"/>
                        <a:pt x="121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8"/>
                        <a:pt x="368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3" name="Google Shape;5363;p37"/>
                <p:cNvSpPr/>
                <p:nvPr/>
              </p:nvSpPr>
              <p:spPr>
                <a:xfrm>
                  <a:off x="832825" y="16186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7" y="0"/>
                        <a:pt x="0" y="208"/>
                        <a:pt x="122" y="331"/>
                      </a:cubicBezTo>
                      <a:cubicBezTo>
                        <a:pt x="161" y="371"/>
                        <a:pt x="210" y="388"/>
                        <a:pt x="258" y="388"/>
                      </a:cubicBezTo>
                      <a:cubicBezTo>
                        <a:pt x="358" y="388"/>
                        <a:pt x="453" y="311"/>
                        <a:pt x="453" y="194"/>
                      </a:cubicBezTo>
                      <a:cubicBezTo>
                        <a:pt x="453" y="87"/>
                        <a:pt x="367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4" name="Google Shape;5364;p37"/>
                <p:cNvSpPr/>
                <p:nvPr/>
              </p:nvSpPr>
              <p:spPr>
                <a:xfrm>
                  <a:off x="872575" y="16186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2" y="0"/>
                      </a:moveTo>
                      <a:cubicBezTo>
                        <a:pt x="261" y="0"/>
                        <a:pt x="260" y="0"/>
                        <a:pt x="260" y="0"/>
                      </a:cubicBezTo>
                      <a:cubicBezTo>
                        <a:pt x="87" y="0"/>
                        <a:pt x="0" y="209"/>
                        <a:pt x="123" y="331"/>
                      </a:cubicBezTo>
                      <a:cubicBezTo>
                        <a:pt x="162" y="370"/>
                        <a:pt x="211" y="388"/>
                        <a:pt x="258" y="388"/>
                      </a:cubicBezTo>
                      <a:cubicBezTo>
                        <a:pt x="358" y="388"/>
                        <a:pt x="454" y="310"/>
                        <a:pt x="454" y="194"/>
                      </a:cubicBezTo>
                      <a:cubicBezTo>
                        <a:pt x="454" y="88"/>
                        <a:pt x="367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5" name="Google Shape;5365;p37"/>
                <p:cNvSpPr/>
                <p:nvPr/>
              </p:nvSpPr>
              <p:spPr>
                <a:xfrm>
                  <a:off x="912325" y="1618650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0"/>
                      </a:moveTo>
                      <a:cubicBezTo>
                        <a:pt x="86" y="0"/>
                        <a:pt x="1" y="208"/>
                        <a:pt x="122" y="331"/>
                      </a:cubicBezTo>
                      <a:cubicBezTo>
                        <a:pt x="162" y="371"/>
                        <a:pt x="211" y="388"/>
                        <a:pt x="258" y="388"/>
                      </a:cubicBezTo>
                      <a:cubicBezTo>
                        <a:pt x="358" y="388"/>
                        <a:pt x="454" y="311"/>
                        <a:pt x="454" y="194"/>
                      </a:cubicBezTo>
                      <a:cubicBezTo>
                        <a:pt x="454" y="87"/>
                        <a:pt x="367" y="0"/>
                        <a:pt x="261" y="0"/>
                      </a:cubicBezTo>
                      <a:cubicBezTo>
                        <a:pt x="261" y="0"/>
                        <a:pt x="260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6" name="Google Shape;5366;p37"/>
                <p:cNvSpPr/>
                <p:nvPr/>
              </p:nvSpPr>
              <p:spPr>
                <a:xfrm>
                  <a:off x="713525" y="15504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1" y="1"/>
                      </a:moveTo>
                      <a:cubicBezTo>
                        <a:pt x="88" y="1"/>
                        <a:pt x="0" y="208"/>
                        <a:pt x="123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60" y="389"/>
                        <a:pt x="455" y="312"/>
                        <a:pt x="455" y="195"/>
                      </a:cubicBezTo>
                      <a:cubicBezTo>
                        <a:pt x="455" y="87"/>
                        <a:pt x="367" y="1"/>
                        <a:pt x="2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7" name="Google Shape;5367;p37"/>
                <p:cNvSpPr/>
                <p:nvPr/>
              </p:nvSpPr>
              <p:spPr>
                <a:xfrm>
                  <a:off x="753300" y="1550425"/>
                  <a:ext cx="11375" cy="9725"/>
                </a:xfrm>
                <a:custGeom>
                  <a:rect b="b" l="l" r="r" t="t"/>
                  <a:pathLst>
                    <a:path extrusionOk="0" h="389" w="455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6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8" name="Google Shape;5368;p37"/>
                <p:cNvSpPr/>
                <p:nvPr/>
              </p:nvSpPr>
              <p:spPr>
                <a:xfrm>
                  <a:off x="793075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08"/>
                        <a:pt x="121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9" name="Google Shape;5369;p37"/>
                <p:cNvSpPr/>
                <p:nvPr/>
              </p:nvSpPr>
              <p:spPr>
                <a:xfrm>
                  <a:off x="832825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0" name="Google Shape;5370;p37"/>
                <p:cNvSpPr/>
                <p:nvPr/>
              </p:nvSpPr>
              <p:spPr>
                <a:xfrm>
                  <a:off x="872575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0" y="208"/>
                        <a:pt x="122" y="331"/>
                      </a:cubicBezTo>
                      <a:cubicBezTo>
                        <a:pt x="161" y="371"/>
                        <a:pt x="210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1" name="Google Shape;5371;p37"/>
                <p:cNvSpPr/>
                <p:nvPr/>
              </p:nvSpPr>
              <p:spPr>
                <a:xfrm>
                  <a:off x="912325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2" name="Google Shape;5372;p37"/>
                <p:cNvSpPr/>
                <p:nvPr/>
              </p:nvSpPr>
              <p:spPr>
                <a:xfrm>
                  <a:off x="952075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2" y="331"/>
                      </a:cubicBezTo>
                      <a:cubicBezTo>
                        <a:pt x="162" y="371"/>
                        <a:pt x="211" y="389"/>
                        <a:pt x="259" y="389"/>
                      </a:cubicBezTo>
                      <a:cubicBezTo>
                        <a:pt x="358" y="389"/>
                        <a:pt x="454" y="312"/>
                        <a:pt x="454" y="195"/>
                      </a:cubicBezTo>
                      <a:cubicBezTo>
                        <a:pt x="454" y="87"/>
                        <a:pt x="36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3" name="Google Shape;5373;p37"/>
                <p:cNvSpPr/>
                <p:nvPr/>
              </p:nvSpPr>
              <p:spPr>
                <a:xfrm>
                  <a:off x="991825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60" y="1"/>
                      </a:moveTo>
                      <a:cubicBezTo>
                        <a:pt x="87" y="1"/>
                        <a:pt x="1" y="208"/>
                        <a:pt x="124" y="331"/>
                      </a:cubicBezTo>
                      <a:cubicBezTo>
                        <a:pt x="163" y="371"/>
                        <a:pt x="211" y="389"/>
                        <a:pt x="259" y="389"/>
                      </a:cubicBezTo>
                      <a:cubicBezTo>
                        <a:pt x="359" y="389"/>
                        <a:pt x="454" y="312"/>
                        <a:pt x="454" y="195"/>
                      </a:cubicBezTo>
                      <a:cubicBezTo>
                        <a:pt x="454" y="87"/>
                        <a:pt x="368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4" name="Google Shape;5374;p37"/>
                <p:cNvSpPr/>
                <p:nvPr/>
              </p:nvSpPr>
              <p:spPr>
                <a:xfrm>
                  <a:off x="1031575" y="1550425"/>
                  <a:ext cx="11400" cy="9725"/>
                </a:xfrm>
                <a:custGeom>
                  <a:rect b="b" l="l" r="r" t="t"/>
                  <a:pathLst>
                    <a:path extrusionOk="0" h="389" w="456">
                      <a:moveTo>
                        <a:pt x="262" y="1"/>
                      </a:moveTo>
                      <a:cubicBezTo>
                        <a:pt x="89" y="1"/>
                        <a:pt x="1" y="208"/>
                        <a:pt x="124" y="331"/>
                      </a:cubicBezTo>
                      <a:cubicBezTo>
                        <a:pt x="163" y="371"/>
                        <a:pt x="212" y="389"/>
                        <a:pt x="260" y="389"/>
                      </a:cubicBezTo>
                      <a:cubicBezTo>
                        <a:pt x="359" y="389"/>
                        <a:pt x="455" y="312"/>
                        <a:pt x="456" y="195"/>
                      </a:cubicBezTo>
                      <a:cubicBezTo>
                        <a:pt x="456" y="87"/>
                        <a:pt x="368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5" name="Google Shape;5375;p37"/>
                <p:cNvSpPr/>
                <p:nvPr/>
              </p:nvSpPr>
              <p:spPr>
                <a:xfrm>
                  <a:off x="1071350" y="1550425"/>
                  <a:ext cx="11350" cy="9725"/>
                </a:xfrm>
                <a:custGeom>
                  <a:rect b="b" l="l" r="r" t="t"/>
                  <a:pathLst>
                    <a:path extrusionOk="0" h="389" w="454">
                      <a:moveTo>
                        <a:pt x="259" y="1"/>
                      </a:moveTo>
                      <a:cubicBezTo>
                        <a:pt x="86" y="1"/>
                        <a:pt x="0" y="208"/>
                        <a:pt x="123" y="331"/>
                      </a:cubicBezTo>
                      <a:cubicBezTo>
                        <a:pt x="162" y="371"/>
                        <a:pt x="211" y="389"/>
                        <a:pt x="258" y="389"/>
                      </a:cubicBezTo>
                      <a:cubicBezTo>
                        <a:pt x="358" y="389"/>
                        <a:pt x="453" y="312"/>
                        <a:pt x="453" y="195"/>
                      </a:cubicBezTo>
                      <a:cubicBezTo>
                        <a:pt x="453" y="87"/>
                        <a:pt x="367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6" name="Google Shape;5376;p37"/>
                <p:cNvSpPr/>
                <p:nvPr/>
              </p:nvSpPr>
              <p:spPr>
                <a:xfrm>
                  <a:off x="1271775" y="134580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7" name="Google Shape;5377;p37"/>
                <p:cNvSpPr/>
                <p:nvPr/>
              </p:nvSpPr>
              <p:spPr>
                <a:xfrm>
                  <a:off x="1271775" y="13116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3"/>
                        <a:pt x="87" y="389"/>
                        <a:pt x="194" y="389"/>
                      </a:cubicBezTo>
                      <a:cubicBezTo>
                        <a:pt x="300" y="389"/>
                        <a:pt x="388" y="303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8" name="Google Shape;5378;p37"/>
                <p:cNvSpPr/>
                <p:nvPr/>
              </p:nvSpPr>
              <p:spPr>
                <a:xfrm>
                  <a:off x="1271775" y="12775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9" name="Google Shape;5379;p37"/>
                <p:cNvSpPr/>
                <p:nvPr/>
              </p:nvSpPr>
              <p:spPr>
                <a:xfrm>
                  <a:off x="1311525" y="12775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5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9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0" name="Google Shape;5380;p37"/>
                <p:cNvSpPr/>
                <p:nvPr/>
              </p:nvSpPr>
              <p:spPr>
                <a:xfrm>
                  <a:off x="1271775" y="12434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1" name="Google Shape;5381;p37"/>
                <p:cNvSpPr/>
                <p:nvPr/>
              </p:nvSpPr>
              <p:spPr>
                <a:xfrm>
                  <a:off x="1311525" y="12434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5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2" name="Google Shape;5382;p37"/>
                <p:cNvSpPr/>
                <p:nvPr/>
              </p:nvSpPr>
              <p:spPr>
                <a:xfrm>
                  <a:off x="1271775" y="1209400"/>
                  <a:ext cx="9725" cy="9700"/>
                </a:xfrm>
                <a:custGeom>
                  <a:rect b="b" l="l" r="r" t="t"/>
                  <a:pathLst>
                    <a:path extrusionOk="0" h="388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8" y="301"/>
                        <a:pt x="388" y="193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3" name="Google Shape;5383;p37"/>
                <p:cNvSpPr/>
                <p:nvPr/>
              </p:nvSpPr>
              <p:spPr>
                <a:xfrm>
                  <a:off x="1311525" y="1209400"/>
                  <a:ext cx="9700" cy="9700"/>
                </a:xfrm>
                <a:custGeom>
                  <a:rect b="b" l="l" r="r" t="t"/>
                  <a:pathLst>
                    <a:path extrusionOk="0" h="388" w="388">
                      <a:moveTo>
                        <a:pt x="195" y="1"/>
                      </a:moveTo>
                      <a:cubicBezTo>
                        <a:pt x="87" y="1"/>
                        <a:pt x="0" y="87"/>
                        <a:pt x="0" y="193"/>
                      </a:cubicBezTo>
                      <a:cubicBezTo>
                        <a:pt x="0" y="301"/>
                        <a:pt x="87" y="387"/>
                        <a:pt x="195" y="387"/>
                      </a:cubicBezTo>
                      <a:cubicBezTo>
                        <a:pt x="301" y="387"/>
                        <a:pt x="387" y="301"/>
                        <a:pt x="387" y="193"/>
                      </a:cubicBezTo>
                      <a:cubicBezTo>
                        <a:pt x="387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4" name="Google Shape;5384;p37"/>
                <p:cNvSpPr/>
                <p:nvPr/>
              </p:nvSpPr>
              <p:spPr>
                <a:xfrm>
                  <a:off x="1271775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4" y="387"/>
                      </a:cubicBezTo>
                      <a:cubicBezTo>
                        <a:pt x="300" y="387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5" name="Google Shape;5385;p37"/>
                <p:cNvSpPr/>
                <p:nvPr/>
              </p:nvSpPr>
              <p:spPr>
                <a:xfrm>
                  <a:off x="1311525" y="117530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5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7"/>
                        <a:pt x="195" y="387"/>
                      </a:cubicBezTo>
                      <a:cubicBezTo>
                        <a:pt x="301" y="387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6" name="Google Shape;5386;p37"/>
                <p:cNvSpPr/>
                <p:nvPr/>
              </p:nvSpPr>
              <p:spPr>
                <a:xfrm>
                  <a:off x="1351275" y="11753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7"/>
                        <a:pt x="195" y="387"/>
                      </a:cubicBezTo>
                      <a:cubicBezTo>
                        <a:pt x="301" y="387"/>
                        <a:pt x="389" y="301"/>
                        <a:pt x="389" y="194"/>
                      </a:cubicBezTo>
                      <a:cubicBezTo>
                        <a:pt x="389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7" name="Google Shape;5387;p37"/>
                <p:cNvSpPr/>
                <p:nvPr/>
              </p:nvSpPr>
              <p:spPr>
                <a:xfrm>
                  <a:off x="1271775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4" y="387"/>
                      </a:cubicBezTo>
                      <a:cubicBezTo>
                        <a:pt x="300" y="387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8" name="Google Shape;5388;p37"/>
                <p:cNvSpPr/>
                <p:nvPr/>
              </p:nvSpPr>
              <p:spPr>
                <a:xfrm>
                  <a:off x="1311525" y="1141200"/>
                  <a:ext cx="9700" cy="9675"/>
                </a:xfrm>
                <a:custGeom>
                  <a:rect b="b" l="l" r="r" t="t"/>
                  <a:pathLst>
                    <a:path extrusionOk="0" h="387" w="388">
                      <a:moveTo>
                        <a:pt x="195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7"/>
                        <a:pt x="195" y="387"/>
                      </a:cubicBezTo>
                      <a:cubicBezTo>
                        <a:pt x="301" y="387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9" name="Google Shape;5389;p37"/>
                <p:cNvSpPr/>
                <p:nvPr/>
              </p:nvSpPr>
              <p:spPr>
                <a:xfrm>
                  <a:off x="1351275" y="1141200"/>
                  <a:ext cx="9725" cy="9675"/>
                </a:xfrm>
                <a:custGeom>
                  <a:rect b="b" l="l" r="r" t="t"/>
                  <a:pathLst>
                    <a:path extrusionOk="0" h="387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7"/>
                        <a:pt x="195" y="387"/>
                      </a:cubicBezTo>
                      <a:cubicBezTo>
                        <a:pt x="301" y="387"/>
                        <a:pt x="389" y="300"/>
                        <a:pt x="389" y="194"/>
                      </a:cubicBezTo>
                      <a:cubicBezTo>
                        <a:pt x="389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0" name="Google Shape;5390;p37"/>
                <p:cNvSpPr/>
                <p:nvPr/>
              </p:nvSpPr>
              <p:spPr>
                <a:xfrm>
                  <a:off x="1271775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1" name="Google Shape;5391;p37"/>
                <p:cNvSpPr/>
                <p:nvPr/>
              </p:nvSpPr>
              <p:spPr>
                <a:xfrm>
                  <a:off x="1311525" y="11070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5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2" name="Google Shape;5392;p37"/>
                <p:cNvSpPr/>
                <p:nvPr/>
              </p:nvSpPr>
              <p:spPr>
                <a:xfrm>
                  <a:off x="1351275" y="11070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1" y="389"/>
                        <a:pt x="389" y="301"/>
                        <a:pt x="389" y="195"/>
                      </a:cubicBezTo>
                      <a:cubicBezTo>
                        <a:pt x="389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3" name="Google Shape;5393;p37"/>
                <p:cNvSpPr/>
                <p:nvPr/>
              </p:nvSpPr>
              <p:spPr>
                <a:xfrm>
                  <a:off x="1271775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4" name="Google Shape;5394;p37"/>
                <p:cNvSpPr/>
                <p:nvPr/>
              </p:nvSpPr>
              <p:spPr>
                <a:xfrm>
                  <a:off x="1311525" y="10729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5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5" name="Google Shape;5395;p37"/>
                <p:cNvSpPr/>
                <p:nvPr/>
              </p:nvSpPr>
              <p:spPr>
                <a:xfrm>
                  <a:off x="1351275" y="10729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1"/>
                      </a:moveTo>
                      <a:cubicBezTo>
                        <a:pt x="87" y="1"/>
                        <a:pt x="1" y="87"/>
                        <a:pt x="1" y="195"/>
                      </a:cubicBezTo>
                      <a:cubicBezTo>
                        <a:pt x="1" y="301"/>
                        <a:pt x="87" y="389"/>
                        <a:pt x="195" y="389"/>
                      </a:cubicBezTo>
                      <a:cubicBezTo>
                        <a:pt x="301" y="389"/>
                        <a:pt x="389" y="301"/>
                        <a:pt x="389" y="195"/>
                      </a:cubicBezTo>
                      <a:cubicBezTo>
                        <a:pt x="389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6" name="Google Shape;5396;p37"/>
                <p:cNvSpPr/>
                <p:nvPr/>
              </p:nvSpPr>
              <p:spPr>
                <a:xfrm>
                  <a:off x="1271775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4" y="388"/>
                      </a:cubicBezTo>
                      <a:cubicBezTo>
                        <a:pt x="300" y="388"/>
                        <a:pt x="388" y="301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7" name="Google Shape;5397;p37"/>
                <p:cNvSpPr/>
                <p:nvPr/>
              </p:nvSpPr>
              <p:spPr>
                <a:xfrm>
                  <a:off x="1311525" y="10388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1"/>
                        <a:pt x="87" y="388"/>
                        <a:pt x="195" y="388"/>
                      </a:cubicBezTo>
                      <a:cubicBezTo>
                        <a:pt x="301" y="388"/>
                        <a:pt x="387" y="301"/>
                        <a:pt x="387" y="194"/>
                      </a:cubicBezTo>
                      <a:cubicBezTo>
                        <a:pt x="387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8" name="Google Shape;5398;p37"/>
                <p:cNvSpPr/>
                <p:nvPr/>
              </p:nvSpPr>
              <p:spPr>
                <a:xfrm>
                  <a:off x="1351275" y="10388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1"/>
                        <a:pt x="87" y="388"/>
                        <a:pt x="195" y="388"/>
                      </a:cubicBezTo>
                      <a:cubicBezTo>
                        <a:pt x="301" y="388"/>
                        <a:pt x="389" y="301"/>
                        <a:pt x="389" y="194"/>
                      </a:cubicBezTo>
                      <a:cubicBezTo>
                        <a:pt x="389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9" name="Google Shape;5399;p37"/>
                <p:cNvSpPr/>
                <p:nvPr/>
              </p:nvSpPr>
              <p:spPr>
                <a:xfrm>
                  <a:off x="1271775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4" y="388"/>
                      </a:cubicBezTo>
                      <a:cubicBezTo>
                        <a:pt x="300" y="388"/>
                        <a:pt x="388" y="300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0" name="Google Shape;5400;p37"/>
                <p:cNvSpPr/>
                <p:nvPr/>
              </p:nvSpPr>
              <p:spPr>
                <a:xfrm>
                  <a:off x="1311525" y="1004775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0"/>
                        <a:pt x="87" y="388"/>
                        <a:pt x="195" y="388"/>
                      </a:cubicBezTo>
                      <a:cubicBezTo>
                        <a:pt x="301" y="388"/>
                        <a:pt x="387" y="300"/>
                        <a:pt x="387" y="194"/>
                      </a:cubicBezTo>
                      <a:cubicBezTo>
                        <a:pt x="387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1" name="Google Shape;5401;p37"/>
                <p:cNvSpPr/>
                <p:nvPr/>
              </p:nvSpPr>
              <p:spPr>
                <a:xfrm>
                  <a:off x="1351275" y="100477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5" y="0"/>
                      </a:moveTo>
                      <a:cubicBezTo>
                        <a:pt x="87" y="0"/>
                        <a:pt x="1" y="87"/>
                        <a:pt x="1" y="194"/>
                      </a:cubicBezTo>
                      <a:cubicBezTo>
                        <a:pt x="1" y="300"/>
                        <a:pt x="87" y="388"/>
                        <a:pt x="195" y="388"/>
                      </a:cubicBezTo>
                      <a:cubicBezTo>
                        <a:pt x="301" y="388"/>
                        <a:pt x="389" y="300"/>
                        <a:pt x="389" y="194"/>
                      </a:cubicBezTo>
                      <a:cubicBezTo>
                        <a:pt x="389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2" name="Google Shape;5402;p37"/>
                <p:cNvSpPr/>
                <p:nvPr/>
              </p:nvSpPr>
              <p:spPr>
                <a:xfrm>
                  <a:off x="1271775" y="9706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4" y="389"/>
                      </a:cubicBezTo>
                      <a:cubicBezTo>
                        <a:pt x="300" y="389"/>
                        <a:pt x="388" y="301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3" name="Google Shape;5403;p37"/>
                <p:cNvSpPr/>
                <p:nvPr/>
              </p:nvSpPr>
              <p:spPr>
                <a:xfrm>
                  <a:off x="1311525" y="9706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1"/>
                        <a:pt x="87" y="389"/>
                        <a:pt x="195" y="389"/>
                      </a:cubicBezTo>
                      <a:cubicBezTo>
                        <a:pt x="301" y="389"/>
                        <a:pt x="387" y="301"/>
                        <a:pt x="387" y="195"/>
                      </a:cubicBezTo>
                      <a:cubicBezTo>
                        <a:pt x="387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4" name="Google Shape;5404;p37"/>
                <p:cNvSpPr/>
                <p:nvPr/>
              </p:nvSpPr>
              <p:spPr>
                <a:xfrm>
                  <a:off x="1271775" y="9365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7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5" name="Google Shape;5405;p37"/>
                <p:cNvSpPr/>
                <p:nvPr/>
              </p:nvSpPr>
              <p:spPr>
                <a:xfrm>
                  <a:off x="1311525" y="9365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1"/>
                      </a:moveTo>
                      <a:cubicBezTo>
                        <a:pt x="87" y="1"/>
                        <a:pt x="0" y="87"/>
                        <a:pt x="0" y="195"/>
                      </a:cubicBezTo>
                      <a:cubicBezTo>
                        <a:pt x="0" y="302"/>
                        <a:pt x="87" y="389"/>
                        <a:pt x="195" y="389"/>
                      </a:cubicBezTo>
                      <a:cubicBezTo>
                        <a:pt x="301" y="389"/>
                        <a:pt x="387" y="302"/>
                        <a:pt x="387" y="195"/>
                      </a:cubicBezTo>
                      <a:cubicBezTo>
                        <a:pt x="387" y="87"/>
                        <a:pt x="301" y="1"/>
                        <a:pt x="19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6" name="Google Shape;5406;p37"/>
                <p:cNvSpPr/>
                <p:nvPr/>
              </p:nvSpPr>
              <p:spPr>
                <a:xfrm>
                  <a:off x="1271775" y="9024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7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7" name="Google Shape;5407;p37"/>
                <p:cNvSpPr/>
                <p:nvPr/>
              </p:nvSpPr>
              <p:spPr>
                <a:xfrm>
                  <a:off x="1311525" y="9024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0"/>
                      </a:moveTo>
                      <a:cubicBezTo>
                        <a:pt x="87" y="0"/>
                        <a:pt x="0" y="87"/>
                        <a:pt x="0" y="194"/>
                      </a:cubicBezTo>
                      <a:cubicBezTo>
                        <a:pt x="0" y="302"/>
                        <a:pt x="87" y="388"/>
                        <a:pt x="195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7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8" name="Google Shape;5408;p37"/>
                <p:cNvSpPr/>
                <p:nvPr/>
              </p:nvSpPr>
              <p:spPr>
                <a:xfrm>
                  <a:off x="1271775" y="868350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4" y="388"/>
                      </a:cubicBezTo>
                      <a:cubicBezTo>
                        <a:pt x="300" y="388"/>
                        <a:pt x="388" y="302"/>
                        <a:pt x="388" y="194"/>
                      </a:cubicBezTo>
                      <a:cubicBezTo>
                        <a:pt x="388" y="88"/>
                        <a:pt x="300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9" name="Google Shape;5409;p37"/>
                <p:cNvSpPr/>
                <p:nvPr/>
              </p:nvSpPr>
              <p:spPr>
                <a:xfrm>
                  <a:off x="1311525" y="868350"/>
                  <a:ext cx="9700" cy="9725"/>
                </a:xfrm>
                <a:custGeom>
                  <a:rect b="b" l="l" r="r" t="t"/>
                  <a:pathLst>
                    <a:path extrusionOk="0" h="389" w="388">
                      <a:moveTo>
                        <a:pt x="195" y="0"/>
                      </a:moveTo>
                      <a:cubicBezTo>
                        <a:pt x="87" y="0"/>
                        <a:pt x="0" y="88"/>
                        <a:pt x="0" y="194"/>
                      </a:cubicBezTo>
                      <a:cubicBezTo>
                        <a:pt x="0" y="302"/>
                        <a:pt x="87" y="388"/>
                        <a:pt x="195" y="388"/>
                      </a:cubicBezTo>
                      <a:cubicBezTo>
                        <a:pt x="301" y="388"/>
                        <a:pt x="387" y="302"/>
                        <a:pt x="387" y="194"/>
                      </a:cubicBezTo>
                      <a:cubicBezTo>
                        <a:pt x="387" y="88"/>
                        <a:pt x="301" y="0"/>
                        <a:pt x="19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0" name="Google Shape;5410;p37"/>
                <p:cNvSpPr/>
                <p:nvPr/>
              </p:nvSpPr>
              <p:spPr>
                <a:xfrm>
                  <a:off x="1271775" y="8342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9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9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1" name="Google Shape;5411;p37"/>
                <p:cNvSpPr/>
                <p:nvPr/>
              </p:nvSpPr>
              <p:spPr>
                <a:xfrm>
                  <a:off x="1271775" y="800125"/>
                  <a:ext cx="9725" cy="9725"/>
                </a:xfrm>
                <a:custGeom>
                  <a:rect b="b" l="l" r="r" t="t"/>
                  <a:pathLst>
                    <a:path extrusionOk="0" h="389" w="389">
                      <a:moveTo>
                        <a:pt x="194" y="1"/>
                      </a:moveTo>
                      <a:cubicBezTo>
                        <a:pt x="87" y="1"/>
                        <a:pt x="0" y="88"/>
                        <a:pt x="0" y="195"/>
                      </a:cubicBezTo>
                      <a:cubicBezTo>
                        <a:pt x="0" y="302"/>
                        <a:pt x="87" y="389"/>
                        <a:pt x="194" y="389"/>
                      </a:cubicBezTo>
                      <a:cubicBezTo>
                        <a:pt x="300" y="389"/>
                        <a:pt x="388" y="302"/>
                        <a:pt x="388" y="195"/>
                      </a:cubicBezTo>
                      <a:cubicBezTo>
                        <a:pt x="388" y="88"/>
                        <a:pt x="300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5412" name="Google Shape;5412;p37"/>
          <p:cNvSpPr/>
          <p:nvPr/>
        </p:nvSpPr>
        <p:spPr>
          <a:xfrm>
            <a:off x="-13350" y="1275750"/>
            <a:ext cx="9170700" cy="25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3" name="Google Shape;5413;p37"/>
          <p:cNvSpPr txBox="1"/>
          <p:nvPr>
            <p:ph type="title"/>
          </p:nvPr>
        </p:nvSpPr>
        <p:spPr>
          <a:xfrm>
            <a:off x="1700775" y="1876642"/>
            <a:ext cx="5742600" cy="9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414" name="Google Shape;5414;p37"/>
          <p:cNvSpPr txBox="1"/>
          <p:nvPr>
            <p:ph idx="1" type="subTitle"/>
          </p:nvPr>
        </p:nvSpPr>
        <p:spPr>
          <a:xfrm>
            <a:off x="1711850" y="2899103"/>
            <a:ext cx="57426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15" name="Google Shape;5415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9">
    <p:spTree>
      <p:nvGrpSpPr>
        <p:cNvPr id="5416" name="Shape 5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" name="Google Shape;5417;p38"/>
          <p:cNvSpPr txBox="1"/>
          <p:nvPr>
            <p:ph idx="1" type="body"/>
          </p:nvPr>
        </p:nvSpPr>
        <p:spPr>
          <a:xfrm>
            <a:off x="5560800" y="3189071"/>
            <a:ext cx="28608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18" name="Google Shape;5418;p38"/>
          <p:cNvSpPr txBox="1"/>
          <p:nvPr>
            <p:ph type="title"/>
          </p:nvPr>
        </p:nvSpPr>
        <p:spPr>
          <a:xfrm>
            <a:off x="5560825" y="2579179"/>
            <a:ext cx="2860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19" name="Google Shape;5419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4">
    <p:spTree>
      <p:nvGrpSpPr>
        <p:cNvPr id="5420" name="Shape 5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1" name="Google Shape;5421;p39"/>
          <p:cNvSpPr txBox="1"/>
          <p:nvPr>
            <p:ph idx="1" type="subTitle"/>
          </p:nvPr>
        </p:nvSpPr>
        <p:spPr>
          <a:xfrm>
            <a:off x="988725" y="2768289"/>
            <a:ext cx="19623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22" name="Google Shape;5422;p39"/>
          <p:cNvSpPr txBox="1"/>
          <p:nvPr>
            <p:ph idx="2" type="subTitle"/>
          </p:nvPr>
        </p:nvSpPr>
        <p:spPr>
          <a:xfrm>
            <a:off x="3591575" y="2768289"/>
            <a:ext cx="19623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23" name="Google Shape;5423;p39"/>
          <p:cNvSpPr txBox="1"/>
          <p:nvPr>
            <p:ph idx="3" type="subTitle"/>
          </p:nvPr>
        </p:nvSpPr>
        <p:spPr>
          <a:xfrm>
            <a:off x="6194425" y="2768289"/>
            <a:ext cx="19623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24" name="Google Shape;5424;p39"/>
          <p:cNvSpPr txBox="1"/>
          <p:nvPr>
            <p:ph idx="4" type="subTitle"/>
          </p:nvPr>
        </p:nvSpPr>
        <p:spPr>
          <a:xfrm>
            <a:off x="988725" y="3104907"/>
            <a:ext cx="1962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425" name="Google Shape;5425;p39"/>
          <p:cNvSpPr txBox="1"/>
          <p:nvPr>
            <p:ph idx="5" type="subTitle"/>
          </p:nvPr>
        </p:nvSpPr>
        <p:spPr>
          <a:xfrm>
            <a:off x="3591575" y="3104907"/>
            <a:ext cx="1962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426" name="Google Shape;5426;p39"/>
          <p:cNvSpPr txBox="1"/>
          <p:nvPr>
            <p:ph idx="6" type="subTitle"/>
          </p:nvPr>
        </p:nvSpPr>
        <p:spPr>
          <a:xfrm>
            <a:off x="6194425" y="3104907"/>
            <a:ext cx="1962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427" name="Google Shape;5427;p39"/>
          <p:cNvSpPr txBox="1"/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428" name="Google Shape;5428;p39"/>
          <p:cNvSpPr/>
          <p:nvPr/>
        </p:nvSpPr>
        <p:spPr>
          <a:xfrm>
            <a:off x="1016400" y="4158216"/>
            <a:ext cx="8127600" cy="22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29" name="Google Shape;5429;p39"/>
          <p:cNvGrpSpPr/>
          <p:nvPr/>
        </p:nvGrpSpPr>
        <p:grpSpPr>
          <a:xfrm rot="5400000">
            <a:off x="1867712" y="3618267"/>
            <a:ext cx="349968" cy="2052568"/>
            <a:chOff x="1037125" y="2236325"/>
            <a:chExt cx="149100" cy="874475"/>
          </a:xfrm>
        </p:grpSpPr>
        <p:sp>
          <p:nvSpPr>
            <p:cNvPr id="5430" name="Google Shape;5430;p39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39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39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39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39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39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39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39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39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39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39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39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2" name="Google Shape;5442;p39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3" name="Google Shape;5443;p39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39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39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39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39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8" name="Google Shape;5448;p39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9" name="Google Shape;5449;p39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0" name="Google Shape;5450;p39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1" name="Google Shape;5451;p39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2" name="Google Shape;5452;p39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3" name="Google Shape;5453;p39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39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39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39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39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8" name="Google Shape;5458;p39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9" name="Google Shape;5459;p39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0" name="Google Shape;5460;p39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1" name="Google Shape;5461;p39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2" name="Google Shape;5462;p39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3" name="Google Shape;5463;p39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4" name="Google Shape;5464;p39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39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6" name="Google Shape;5466;p39"/>
          <p:cNvGrpSpPr/>
          <p:nvPr/>
        </p:nvGrpSpPr>
        <p:grpSpPr>
          <a:xfrm rot="1396384">
            <a:off x="8222287" y="-600066"/>
            <a:ext cx="1908331" cy="2002239"/>
            <a:chOff x="1978188" y="2669546"/>
            <a:chExt cx="1908399" cy="2002309"/>
          </a:xfrm>
        </p:grpSpPr>
        <p:sp>
          <p:nvSpPr>
            <p:cNvPr id="5467" name="Google Shape;5467;p39"/>
            <p:cNvSpPr/>
            <p:nvPr/>
          </p:nvSpPr>
          <p:spPr>
            <a:xfrm rot="-5400000">
              <a:off x="1995503" y="2780771"/>
              <a:ext cx="1891083" cy="1891083"/>
            </a:xfrm>
            <a:custGeom>
              <a:rect b="b" l="l" r="r" t="t"/>
              <a:pathLst>
                <a:path extrusionOk="0" h="55702" w="55702">
                  <a:moveTo>
                    <a:pt x="27851" y="210"/>
                  </a:moveTo>
                  <a:cubicBezTo>
                    <a:pt x="43093" y="210"/>
                    <a:pt x="55493" y="12609"/>
                    <a:pt x="55493" y="27851"/>
                  </a:cubicBezTo>
                  <a:cubicBezTo>
                    <a:pt x="55493" y="43093"/>
                    <a:pt x="43093" y="55493"/>
                    <a:pt x="27851" y="55493"/>
                  </a:cubicBezTo>
                  <a:cubicBezTo>
                    <a:pt x="12609" y="55493"/>
                    <a:pt x="210" y="43093"/>
                    <a:pt x="210" y="27851"/>
                  </a:cubicBezTo>
                  <a:cubicBezTo>
                    <a:pt x="210" y="12609"/>
                    <a:pt x="12609" y="210"/>
                    <a:pt x="27851" y="210"/>
                  </a:cubicBezTo>
                  <a:close/>
                  <a:moveTo>
                    <a:pt x="27851" y="1"/>
                  </a:moveTo>
                  <a:cubicBezTo>
                    <a:pt x="12494" y="1"/>
                    <a:pt x="0" y="12494"/>
                    <a:pt x="0" y="27851"/>
                  </a:cubicBezTo>
                  <a:cubicBezTo>
                    <a:pt x="0" y="43208"/>
                    <a:pt x="12494" y="55702"/>
                    <a:pt x="27851" y="55702"/>
                  </a:cubicBezTo>
                  <a:cubicBezTo>
                    <a:pt x="43208" y="55702"/>
                    <a:pt x="55702" y="43208"/>
                    <a:pt x="55702" y="27851"/>
                  </a:cubicBezTo>
                  <a:cubicBezTo>
                    <a:pt x="55702" y="12494"/>
                    <a:pt x="43208" y="1"/>
                    <a:pt x="27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39"/>
            <p:cNvSpPr/>
            <p:nvPr/>
          </p:nvSpPr>
          <p:spPr>
            <a:xfrm rot="-5400000">
              <a:off x="1931235" y="2716498"/>
              <a:ext cx="1737934" cy="1644029"/>
            </a:xfrm>
            <a:custGeom>
              <a:rect b="b" l="l" r="r" t="t"/>
              <a:pathLst>
                <a:path extrusionOk="0" h="48425" w="51191">
                  <a:moveTo>
                    <a:pt x="20064" y="1"/>
                  </a:moveTo>
                  <a:cubicBezTo>
                    <a:pt x="12798" y="1"/>
                    <a:pt x="5532" y="2766"/>
                    <a:pt x="0" y="8298"/>
                  </a:cubicBezTo>
                  <a:lnTo>
                    <a:pt x="889" y="9186"/>
                  </a:lnTo>
                  <a:cubicBezTo>
                    <a:pt x="6175" y="3899"/>
                    <a:pt x="13120" y="1256"/>
                    <a:pt x="20064" y="1256"/>
                  </a:cubicBezTo>
                  <a:cubicBezTo>
                    <a:pt x="27009" y="1256"/>
                    <a:pt x="33953" y="3899"/>
                    <a:pt x="39240" y="9186"/>
                  </a:cubicBezTo>
                  <a:cubicBezTo>
                    <a:pt x="49813" y="19759"/>
                    <a:pt x="49813" y="36964"/>
                    <a:pt x="39240" y="47537"/>
                  </a:cubicBezTo>
                  <a:lnTo>
                    <a:pt x="40128" y="48425"/>
                  </a:lnTo>
                  <a:cubicBezTo>
                    <a:pt x="51191" y="37361"/>
                    <a:pt x="51191" y="19360"/>
                    <a:pt x="40128" y="8298"/>
                  </a:cubicBezTo>
                  <a:cubicBezTo>
                    <a:pt x="34597" y="2766"/>
                    <a:pt x="27330" y="1"/>
                    <a:pt x="20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69" name="Google Shape;5469;p39"/>
          <p:cNvSpPr/>
          <p:nvPr/>
        </p:nvSpPr>
        <p:spPr>
          <a:xfrm>
            <a:off x="0" y="1697725"/>
            <a:ext cx="8062500" cy="8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0" name="Google Shape;5470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6">
    <p:spTree>
      <p:nvGrpSpPr>
        <p:cNvPr id="5471" name="Shape 5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2" name="Google Shape;5472;p40"/>
          <p:cNvSpPr txBox="1"/>
          <p:nvPr>
            <p:ph idx="1" type="subTitle"/>
          </p:nvPr>
        </p:nvSpPr>
        <p:spPr>
          <a:xfrm>
            <a:off x="6677972" y="3440675"/>
            <a:ext cx="17436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473" name="Google Shape;5473;p40"/>
          <p:cNvSpPr txBox="1"/>
          <p:nvPr>
            <p:ph idx="2" type="subTitle"/>
          </p:nvPr>
        </p:nvSpPr>
        <p:spPr>
          <a:xfrm>
            <a:off x="6677972" y="3045432"/>
            <a:ext cx="1743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74" name="Google Shape;5474;p40"/>
          <p:cNvSpPr txBox="1"/>
          <p:nvPr>
            <p:ph idx="3" type="subTitle"/>
          </p:nvPr>
        </p:nvSpPr>
        <p:spPr>
          <a:xfrm>
            <a:off x="4692769" y="3440675"/>
            <a:ext cx="17436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475" name="Google Shape;5475;p40"/>
          <p:cNvSpPr txBox="1"/>
          <p:nvPr>
            <p:ph idx="4" type="subTitle"/>
          </p:nvPr>
        </p:nvSpPr>
        <p:spPr>
          <a:xfrm>
            <a:off x="4692769" y="3045432"/>
            <a:ext cx="1743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76" name="Google Shape;5476;p40"/>
          <p:cNvSpPr txBox="1"/>
          <p:nvPr>
            <p:ph idx="5" type="subTitle"/>
          </p:nvPr>
        </p:nvSpPr>
        <p:spPr>
          <a:xfrm>
            <a:off x="2707578" y="3440675"/>
            <a:ext cx="17436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477" name="Google Shape;5477;p40"/>
          <p:cNvSpPr txBox="1"/>
          <p:nvPr>
            <p:ph idx="6" type="subTitle"/>
          </p:nvPr>
        </p:nvSpPr>
        <p:spPr>
          <a:xfrm>
            <a:off x="2707578" y="3045432"/>
            <a:ext cx="1743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78" name="Google Shape;5478;p40"/>
          <p:cNvSpPr txBox="1"/>
          <p:nvPr>
            <p:ph idx="7" type="subTitle"/>
          </p:nvPr>
        </p:nvSpPr>
        <p:spPr>
          <a:xfrm>
            <a:off x="722375" y="3440675"/>
            <a:ext cx="17436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479" name="Google Shape;5479;p40"/>
          <p:cNvSpPr txBox="1"/>
          <p:nvPr>
            <p:ph idx="8" type="subTitle"/>
          </p:nvPr>
        </p:nvSpPr>
        <p:spPr>
          <a:xfrm>
            <a:off x="722375" y="3045432"/>
            <a:ext cx="17436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80" name="Google Shape;5480;p40"/>
          <p:cNvSpPr txBox="1"/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grpSp>
        <p:nvGrpSpPr>
          <p:cNvPr id="5481" name="Google Shape;5481;p40"/>
          <p:cNvGrpSpPr/>
          <p:nvPr/>
        </p:nvGrpSpPr>
        <p:grpSpPr>
          <a:xfrm rot="1396384">
            <a:off x="-352463" y="-106016"/>
            <a:ext cx="1908331" cy="2002239"/>
            <a:chOff x="1978188" y="2669546"/>
            <a:chExt cx="1908399" cy="2002309"/>
          </a:xfrm>
        </p:grpSpPr>
        <p:sp>
          <p:nvSpPr>
            <p:cNvPr id="5482" name="Google Shape;5482;p40"/>
            <p:cNvSpPr/>
            <p:nvPr/>
          </p:nvSpPr>
          <p:spPr>
            <a:xfrm rot="-5400000">
              <a:off x="1995503" y="2780771"/>
              <a:ext cx="1891083" cy="1891083"/>
            </a:xfrm>
            <a:custGeom>
              <a:rect b="b" l="l" r="r" t="t"/>
              <a:pathLst>
                <a:path extrusionOk="0" h="55702" w="55702">
                  <a:moveTo>
                    <a:pt x="27851" y="210"/>
                  </a:moveTo>
                  <a:cubicBezTo>
                    <a:pt x="43093" y="210"/>
                    <a:pt x="55493" y="12609"/>
                    <a:pt x="55493" y="27851"/>
                  </a:cubicBezTo>
                  <a:cubicBezTo>
                    <a:pt x="55493" y="43093"/>
                    <a:pt x="43093" y="55493"/>
                    <a:pt x="27851" y="55493"/>
                  </a:cubicBezTo>
                  <a:cubicBezTo>
                    <a:pt x="12609" y="55493"/>
                    <a:pt x="210" y="43093"/>
                    <a:pt x="210" y="27851"/>
                  </a:cubicBezTo>
                  <a:cubicBezTo>
                    <a:pt x="210" y="12609"/>
                    <a:pt x="12609" y="210"/>
                    <a:pt x="27851" y="210"/>
                  </a:cubicBezTo>
                  <a:close/>
                  <a:moveTo>
                    <a:pt x="27851" y="1"/>
                  </a:moveTo>
                  <a:cubicBezTo>
                    <a:pt x="12494" y="1"/>
                    <a:pt x="0" y="12494"/>
                    <a:pt x="0" y="27851"/>
                  </a:cubicBezTo>
                  <a:cubicBezTo>
                    <a:pt x="0" y="43208"/>
                    <a:pt x="12494" y="55702"/>
                    <a:pt x="27851" y="55702"/>
                  </a:cubicBezTo>
                  <a:cubicBezTo>
                    <a:pt x="43208" y="55702"/>
                    <a:pt x="55702" y="43208"/>
                    <a:pt x="55702" y="27851"/>
                  </a:cubicBezTo>
                  <a:cubicBezTo>
                    <a:pt x="55702" y="12494"/>
                    <a:pt x="43208" y="1"/>
                    <a:pt x="27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40"/>
            <p:cNvSpPr/>
            <p:nvPr/>
          </p:nvSpPr>
          <p:spPr>
            <a:xfrm rot="-5400000">
              <a:off x="1931235" y="2716498"/>
              <a:ext cx="1737934" cy="1644029"/>
            </a:xfrm>
            <a:custGeom>
              <a:rect b="b" l="l" r="r" t="t"/>
              <a:pathLst>
                <a:path extrusionOk="0" h="48425" w="51191">
                  <a:moveTo>
                    <a:pt x="20064" y="1"/>
                  </a:moveTo>
                  <a:cubicBezTo>
                    <a:pt x="12798" y="1"/>
                    <a:pt x="5532" y="2766"/>
                    <a:pt x="0" y="8298"/>
                  </a:cubicBezTo>
                  <a:lnTo>
                    <a:pt x="889" y="9186"/>
                  </a:lnTo>
                  <a:cubicBezTo>
                    <a:pt x="6175" y="3899"/>
                    <a:pt x="13120" y="1256"/>
                    <a:pt x="20064" y="1256"/>
                  </a:cubicBezTo>
                  <a:cubicBezTo>
                    <a:pt x="27009" y="1256"/>
                    <a:pt x="33953" y="3899"/>
                    <a:pt x="39240" y="9186"/>
                  </a:cubicBezTo>
                  <a:cubicBezTo>
                    <a:pt x="49813" y="19759"/>
                    <a:pt x="49813" y="36964"/>
                    <a:pt x="39240" y="47537"/>
                  </a:cubicBezTo>
                  <a:lnTo>
                    <a:pt x="40128" y="48425"/>
                  </a:lnTo>
                  <a:cubicBezTo>
                    <a:pt x="51191" y="37361"/>
                    <a:pt x="51191" y="19360"/>
                    <a:pt x="40128" y="8298"/>
                  </a:cubicBezTo>
                  <a:cubicBezTo>
                    <a:pt x="34597" y="2766"/>
                    <a:pt x="27330" y="1"/>
                    <a:pt x="20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4" name="Google Shape;5484;p40"/>
          <p:cNvGrpSpPr/>
          <p:nvPr/>
        </p:nvGrpSpPr>
        <p:grpSpPr>
          <a:xfrm rot="5400000">
            <a:off x="7942737" y="3821317"/>
            <a:ext cx="349968" cy="2052568"/>
            <a:chOff x="1037125" y="2236325"/>
            <a:chExt cx="149100" cy="874475"/>
          </a:xfrm>
        </p:grpSpPr>
        <p:sp>
          <p:nvSpPr>
            <p:cNvPr id="5485" name="Google Shape;5485;p40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6" name="Google Shape;5486;p40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7" name="Google Shape;5487;p40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8" name="Google Shape;5488;p40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9" name="Google Shape;5489;p40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0" name="Google Shape;5490;p40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1" name="Google Shape;5491;p40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2" name="Google Shape;5492;p40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3" name="Google Shape;5493;p40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4" name="Google Shape;5494;p40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5" name="Google Shape;5495;p40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6" name="Google Shape;5496;p40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7" name="Google Shape;5497;p40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8" name="Google Shape;5498;p40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9" name="Google Shape;5499;p40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0" name="Google Shape;5500;p40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1" name="Google Shape;5501;p40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2" name="Google Shape;5502;p40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40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40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5" name="Google Shape;5505;p40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6" name="Google Shape;5506;p40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40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40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9" name="Google Shape;5509;p40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0" name="Google Shape;5510;p40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1" name="Google Shape;5511;p40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2" name="Google Shape;5512;p40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3" name="Google Shape;5513;p40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40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40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6" name="Google Shape;5516;p40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7" name="Google Shape;5517;p40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8" name="Google Shape;5518;p40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9" name="Google Shape;5519;p40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0" name="Google Shape;5520;p40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1" name="Google Shape;5521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idx="1" type="body"/>
          </p:nvPr>
        </p:nvSpPr>
        <p:spPr>
          <a:xfrm>
            <a:off x="722375" y="1084525"/>
            <a:ext cx="7699200" cy="34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Poppins Light"/>
              <a:buChar char="●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Poppins Light"/>
              <a:buChar char="○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Poppins Light"/>
              <a:buChar char="■"/>
              <a:defRPr sz="10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8">
    <p:spTree>
      <p:nvGrpSpPr>
        <p:cNvPr id="5522" name="Shape 5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3" name="Google Shape;5523;p41"/>
          <p:cNvSpPr txBox="1"/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24" name="Google Shape;5524;p41"/>
          <p:cNvSpPr/>
          <p:nvPr/>
        </p:nvSpPr>
        <p:spPr>
          <a:xfrm>
            <a:off x="701250" y="1236900"/>
            <a:ext cx="7741500" cy="390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25" name="Google Shape;5525;p41"/>
          <p:cNvGrpSpPr/>
          <p:nvPr/>
        </p:nvGrpSpPr>
        <p:grpSpPr>
          <a:xfrm>
            <a:off x="753099" y="1283617"/>
            <a:ext cx="349968" cy="2052568"/>
            <a:chOff x="1037125" y="2236325"/>
            <a:chExt cx="149100" cy="874475"/>
          </a:xfrm>
        </p:grpSpPr>
        <p:sp>
          <p:nvSpPr>
            <p:cNvPr id="5526" name="Google Shape;5526;p41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7" name="Google Shape;5527;p41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8" name="Google Shape;5528;p41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9" name="Google Shape;5529;p41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0" name="Google Shape;5530;p41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1" name="Google Shape;5531;p41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2" name="Google Shape;5532;p41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3" name="Google Shape;5533;p41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4" name="Google Shape;5534;p41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5" name="Google Shape;5535;p41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6" name="Google Shape;5536;p41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41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41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41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0" name="Google Shape;5540;p41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41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41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41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41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41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6" name="Google Shape;5546;p41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7" name="Google Shape;5547;p41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8" name="Google Shape;5548;p41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41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41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41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41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41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41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41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41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41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8" name="Google Shape;5558;p41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41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41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41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62" name="Google Shape;5562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">
    <p:spTree>
      <p:nvGrpSpPr>
        <p:cNvPr id="5563" name="Shape 5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4" name="Google Shape;5564;p42"/>
          <p:cNvSpPr txBox="1"/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565" name="Google Shape;5565;p42"/>
          <p:cNvSpPr/>
          <p:nvPr/>
        </p:nvSpPr>
        <p:spPr>
          <a:xfrm>
            <a:off x="701250" y="1236900"/>
            <a:ext cx="7741500" cy="3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6" name="Google Shape;5566;p42"/>
          <p:cNvGrpSpPr/>
          <p:nvPr/>
        </p:nvGrpSpPr>
        <p:grpSpPr>
          <a:xfrm>
            <a:off x="8603299" y="1236892"/>
            <a:ext cx="349968" cy="2052568"/>
            <a:chOff x="1037125" y="2236325"/>
            <a:chExt cx="149100" cy="874475"/>
          </a:xfrm>
        </p:grpSpPr>
        <p:sp>
          <p:nvSpPr>
            <p:cNvPr id="5567" name="Google Shape;5567;p42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42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42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42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42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42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42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42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42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42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42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42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42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42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42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42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42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4" name="Google Shape;5584;p42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5" name="Google Shape;5585;p42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6" name="Google Shape;5586;p42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7" name="Google Shape;5587;p42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8" name="Google Shape;5588;p42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9" name="Google Shape;5589;p42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0" name="Google Shape;5590;p42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1" name="Google Shape;5591;p42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42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42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4" name="Google Shape;5594;p42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5" name="Google Shape;5595;p42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6" name="Google Shape;5596;p42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7" name="Google Shape;5597;p42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8" name="Google Shape;5598;p42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9" name="Google Shape;5599;p42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0" name="Google Shape;5600;p42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1" name="Google Shape;5601;p42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2" name="Google Shape;5602;p42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03" name="Google Shape;5603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0">
    <p:spTree>
      <p:nvGrpSpPr>
        <p:cNvPr id="5604" name="Shape 5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5" name="Google Shape;5605;p43"/>
          <p:cNvSpPr txBox="1"/>
          <p:nvPr>
            <p:ph idx="1" type="subTitle"/>
          </p:nvPr>
        </p:nvSpPr>
        <p:spPr>
          <a:xfrm>
            <a:off x="987275" y="1738267"/>
            <a:ext cx="19623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606" name="Google Shape;5606;p43"/>
          <p:cNvSpPr txBox="1"/>
          <p:nvPr>
            <p:ph idx="2" type="subTitle"/>
          </p:nvPr>
        </p:nvSpPr>
        <p:spPr>
          <a:xfrm>
            <a:off x="987275" y="2100536"/>
            <a:ext cx="1962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607" name="Google Shape;5607;p43"/>
          <p:cNvSpPr txBox="1"/>
          <p:nvPr>
            <p:ph idx="3" type="subTitle"/>
          </p:nvPr>
        </p:nvSpPr>
        <p:spPr>
          <a:xfrm>
            <a:off x="3590850" y="1738267"/>
            <a:ext cx="19623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608" name="Google Shape;5608;p43"/>
          <p:cNvSpPr txBox="1"/>
          <p:nvPr>
            <p:ph idx="4" type="subTitle"/>
          </p:nvPr>
        </p:nvSpPr>
        <p:spPr>
          <a:xfrm>
            <a:off x="3590850" y="2100536"/>
            <a:ext cx="1962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609" name="Google Shape;5609;p43"/>
          <p:cNvSpPr txBox="1"/>
          <p:nvPr>
            <p:ph idx="5" type="subTitle"/>
          </p:nvPr>
        </p:nvSpPr>
        <p:spPr>
          <a:xfrm>
            <a:off x="6194425" y="1738267"/>
            <a:ext cx="19623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610" name="Google Shape;5610;p43"/>
          <p:cNvSpPr txBox="1"/>
          <p:nvPr>
            <p:ph idx="6" type="subTitle"/>
          </p:nvPr>
        </p:nvSpPr>
        <p:spPr>
          <a:xfrm>
            <a:off x="6194425" y="2100536"/>
            <a:ext cx="1962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611" name="Google Shape;5611;p43"/>
          <p:cNvSpPr txBox="1"/>
          <p:nvPr>
            <p:ph idx="7" type="subTitle"/>
          </p:nvPr>
        </p:nvSpPr>
        <p:spPr>
          <a:xfrm>
            <a:off x="987275" y="3607882"/>
            <a:ext cx="19623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612" name="Google Shape;5612;p43"/>
          <p:cNvSpPr txBox="1"/>
          <p:nvPr>
            <p:ph idx="8" type="subTitle"/>
          </p:nvPr>
        </p:nvSpPr>
        <p:spPr>
          <a:xfrm>
            <a:off x="987275" y="3963936"/>
            <a:ext cx="1962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613" name="Google Shape;5613;p43"/>
          <p:cNvSpPr txBox="1"/>
          <p:nvPr>
            <p:ph idx="9" type="subTitle"/>
          </p:nvPr>
        </p:nvSpPr>
        <p:spPr>
          <a:xfrm>
            <a:off x="3590850" y="3607882"/>
            <a:ext cx="19623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614" name="Google Shape;5614;p43"/>
          <p:cNvSpPr txBox="1"/>
          <p:nvPr>
            <p:ph idx="13" type="subTitle"/>
          </p:nvPr>
        </p:nvSpPr>
        <p:spPr>
          <a:xfrm>
            <a:off x="3590850" y="3963936"/>
            <a:ext cx="1962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615" name="Google Shape;5615;p43"/>
          <p:cNvSpPr txBox="1"/>
          <p:nvPr>
            <p:ph idx="14" type="subTitle"/>
          </p:nvPr>
        </p:nvSpPr>
        <p:spPr>
          <a:xfrm>
            <a:off x="6194425" y="3607882"/>
            <a:ext cx="19623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616" name="Google Shape;5616;p43"/>
          <p:cNvSpPr txBox="1"/>
          <p:nvPr>
            <p:ph idx="15" type="subTitle"/>
          </p:nvPr>
        </p:nvSpPr>
        <p:spPr>
          <a:xfrm>
            <a:off x="6194425" y="3963936"/>
            <a:ext cx="1962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617" name="Google Shape;5617;p43"/>
          <p:cNvSpPr txBox="1"/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grpSp>
        <p:nvGrpSpPr>
          <p:cNvPr id="5618" name="Google Shape;5618;p43"/>
          <p:cNvGrpSpPr/>
          <p:nvPr/>
        </p:nvGrpSpPr>
        <p:grpSpPr>
          <a:xfrm rot="1396384">
            <a:off x="-981863" y="-430891"/>
            <a:ext cx="1908331" cy="2002239"/>
            <a:chOff x="1978188" y="2669546"/>
            <a:chExt cx="1908399" cy="2002309"/>
          </a:xfrm>
        </p:grpSpPr>
        <p:sp>
          <p:nvSpPr>
            <p:cNvPr id="5619" name="Google Shape;5619;p43"/>
            <p:cNvSpPr/>
            <p:nvPr/>
          </p:nvSpPr>
          <p:spPr>
            <a:xfrm rot="-5400000">
              <a:off x="1995503" y="2780771"/>
              <a:ext cx="1891083" cy="1891083"/>
            </a:xfrm>
            <a:custGeom>
              <a:rect b="b" l="l" r="r" t="t"/>
              <a:pathLst>
                <a:path extrusionOk="0" h="55702" w="55702">
                  <a:moveTo>
                    <a:pt x="27851" y="210"/>
                  </a:moveTo>
                  <a:cubicBezTo>
                    <a:pt x="43093" y="210"/>
                    <a:pt x="55493" y="12609"/>
                    <a:pt x="55493" y="27851"/>
                  </a:cubicBezTo>
                  <a:cubicBezTo>
                    <a:pt x="55493" y="43093"/>
                    <a:pt x="43093" y="55493"/>
                    <a:pt x="27851" y="55493"/>
                  </a:cubicBezTo>
                  <a:cubicBezTo>
                    <a:pt x="12609" y="55493"/>
                    <a:pt x="210" y="43093"/>
                    <a:pt x="210" y="27851"/>
                  </a:cubicBezTo>
                  <a:cubicBezTo>
                    <a:pt x="210" y="12609"/>
                    <a:pt x="12609" y="210"/>
                    <a:pt x="27851" y="210"/>
                  </a:cubicBezTo>
                  <a:close/>
                  <a:moveTo>
                    <a:pt x="27851" y="1"/>
                  </a:moveTo>
                  <a:cubicBezTo>
                    <a:pt x="12494" y="1"/>
                    <a:pt x="0" y="12494"/>
                    <a:pt x="0" y="27851"/>
                  </a:cubicBezTo>
                  <a:cubicBezTo>
                    <a:pt x="0" y="43208"/>
                    <a:pt x="12494" y="55702"/>
                    <a:pt x="27851" y="55702"/>
                  </a:cubicBezTo>
                  <a:cubicBezTo>
                    <a:pt x="43208" y="55702"/>
                    <a:pt x="55702" y="43208"/>
                    <a:pt x="55702" y="27851"/>
                  </a:cubicBezTo>
                  <a:cubicBezTo>
                    <a:pt x="55702" y="12494"/>
                    <a:pt x="43208" y="1"/>
                    <a:pt x="27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43"/>
            <p:cNvSpPr/>
            <p:nvPr/>
          </p:nvSpPr>
          <p:spPr>
            <a:xfrm rot="-5400000">
              <a:off x="1931235" y="2716498"/>
              <a:ext cx="1737934" cy="1644029"/>
            </a:xfrm>
            <a:custGeom>
              <a:rect b="b" l="l" r="r" t="t"/>
              <a:pathLst>
                <a:path extrusionOk="0" h="48425" w="51191">
                  <a:moveTo>
                    <a:pt x="20064" y="1"/>
                  </a:moveTo>
                  <a:cubicBezTo>
                    <a:pt x="12798" y="1"/>
                    <a:pt x="5532" y="2766"/>
                    <a:pt x="0" y="8298"/>
                  </a:cubicBezTo>
                  <a:lnTo>
                    <a:pt x="889" y="9186"/>
                  </a:lnTo>
                  <a:cubicBezTo>
                    <a:pt x="6175" y="3899"/>
                    <a:pt x="13120" y="1256"/>
                    <a:pt x="20064" y="1256"/>
                  </a:cubicBezTo>
                  <a:cubicBezTo>
                    <a:pt x="27009" y="1256"/>
                    <a:pt x="33953" y="3899"/>
                    <a:pt x="39240" y="9186"/>
                  </a:cubicBezTo>
                  <a:cubicBezTo>
                    <a:pt x="49813" y="19759"/>
                    <a:pt x="49813" y="36964"/>
                    <a:pt x="39240" y="47537"/>
                  </a:cubicBezTo>
                  <a:lnTo>
                    <a:pt x="40128" y="48425"/>
                  </a:lnTo>
                  <a:cubicBezTo>
                    <a:pt x="51191" y="37361"/>
                    <a:pt x="51191" y="19360"/>
                    <a:pt x="40128" y="8298"/>
                  </a:cubicBezTo>
                  <a:cubicBezTo>
                    <a:pt x="34597" y="2766"/>
                    <a:pt x="27330" y="1"/>
                    <a:pt x="20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21" name="Google Shape;5621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2">
    <p:spTree>
      <p:nvGrpSpPr>
        <p:cNvPr id="5622" name="Shape 5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3" name="Google Shape;5623;p44"/>
          <p:cNvSpPr txBox="1"/>
          <p:nvPr>
            <p:ph idx="1" type="subTitle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624" name="Google Shape;5624;p44"/>
          <p:cNvSpPr txBox="1"/>
          <p:nvPr>
            <p:ph idx="2" type="subTitle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5625" name="Google Shape;5625;p44"/>
          <p:cNvSpPr txBox="1"/>
          <p:nvPr>
            <p:ph idx="3" type="subTitle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626" name="Google Shape;5626;p44"/>
          <p:cNvSpPr txBox="1"/>
          <p:nvPr>
            <p:ph idx="4" type="subTitle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grpSp>
        <p:nvGrpSpPr>
          <p:cNvPr id="5627" name="Google Shape;5627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28" name="Google Shape;5628;p44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9" name="Google Shape;5629;p44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0" name="Google Shape;5630;p44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1" name="Google Shape;5631;p44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2" name="Google Shape;5632;p44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3" name="Google Shape;5633;p44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44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44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44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44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44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9" name="Google Shape;5639;p44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0" name="Google Shape;5640;p44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1" name="Google Shape;5641;p44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2" name="Google Shape;5642;p44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3" name="Google Shape;5643;p44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44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44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44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p44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8" name="Google Shape;5648;p44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9" name="Google Shape;5649;p44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44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44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44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3" name="Google Shape;5653;p44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4" name="Google Shape;5654;p44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5" name="Google Shape;5655;p44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44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44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44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9" name="Google Shape;5659;p44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0" name="Google Shape;5660;p44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44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2" name="Google Shape;5662;p44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3" name="Google Shape;5663;p44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64" name="Google Shape;5664;p44"/>
          <p:cNvSpPr/>
          <p:nvPr/>
        </p:nvSpPr>
        <p:spPr>
          <a:xfrm>
            <a:off x="-244675" y="3963664"/>
            <a:ext cx="895831" cy="775779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5" name="Google Shape;5665;p44"/>
          <p:cNvSpPr/>
          <p:nvPr/>
        </p:nvSpPr>
        <p:spPr>
          <a:xfrm>
            <a:off x="64722" y="2844366"/>
            <a:ext cx="277040" cy="252486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6" name="Google Shape;5666;p44"/>
          <p:cNvSpPr/>
          <p:nvPr/>
        </p:nvSpPr>
        <p:spPr>
          <a:xfrm rot="-5400000">
            <a:off x="8437842" y="3837115"/>
            <a:ext cx="445241" cy="385621"/>
          </a:xfrm>
          <a:custGeom>
            <a:rect b="b" l="l" r="r" t="t"/>
            <a:pathLst>
              <a:path extrusionOk="0" h="8693" w="10037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7" name="Google Shape;5667;p44"/>
          <p:cNvSpPr/>
          <p:nvPr/>
        </p:nvSpPr>
        <p:spPr>
          <a:xfrm rot="-5400000">
            <a:off x="8257050" y="3215613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68" name="Google Shape;5668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69" name="Google Shape;5669;p44"/>
            <p:cNvSpPr/>
            <p:nvPr/>
          </p:nvSpPr>
          <p:spPr>
            <a:xfrm>
              <a:off x="604667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44"/>
            <p:cNvSpPr/>
            <p:nvPr/>
          </p:nvSpPr>
          <p:spPr>
            <a:xfrm>
              <a:off x="6067350" y="43317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44"/>
            <p:cNvSpPr/>
            <p:nvPr/>
          </p:nvSpPr>
          <p:spPr>
            <a:xfrm>
              <a:off x="609332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44"/>
            <p:cNvSpPr/>
            <p:nvPr/>
          </p:nvSpPr>
          <p:spPr>
            <a:xfrm>
              <a:off x="61166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44"/>
            <p:cNvSpPr/>
            <p:nvPr/>
          </p:nvSpPr>
          <p:spPr>
            <a:xfrm>
              <a:off x="613997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44"/>
            <p:cNvSpPr/>
            <p:nvPr/>
          </p:nvSpPr>
          <p:spPr>
            <a:xfrm>
              <a:off x="6160650" y="43317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44"/>
            <p:cNvSpPr/>
            <p:nvPr/>
          </p:nvSpPr>
          <p:spPr>
            <a:xfrm>
              <a:off x="618662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44"/>
            <p:cNvSpPr/>
            <p:nvPr/>
          </p:nvSpPr>
          <p:spPr>
            <a:xfrm>
              <a:off x="62099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44"/>
            <p:cNvSpPr/>
            <p:nvPr/>
          </p:nvSpPr>
          <p:spPr>
            <a:xfrm>
              <a:off x="623327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8" name="Google Shape;5678;p44"/>
            <p:cNvSpPr/>
            <p:nvPr/>
          </p:nvSpPr>
          <p:spPr>
            <a:xfrm>
              <a:off x="625660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9" name="Google Shape;5679;p44"/>
            <p:cNvSpPr/>
            <p:nvPr/>
          </p:nvSpPr>
          <p:spPr>
            <a:xfrm>
              <a:off x="62799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44"/>
            <p:cNvSpPr/>
            <p:nvPr/>
          </p:nvSpPr>
          <p:spPr>
            <a:xfrm>
              <a:off x="63032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44"/>
            <p:cNvSpPr/>
            <p:nvPr/>
          </p:nvSpPr>
          <p:spPr>
            <a:xfrm>
              <a:off x="6323950" y="43317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44"/>
            <p:cNvSpPr/>
            <p:nvPr/>
          </p:nvSpPr>
          <p:spPr>
            <a:xfrm>
              <a:off x="634990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44"/>
            <p:cNvSpPr/>
            <p:nvPr/>
          </p:nvSpPr>
          <p:spPr>
            <a:xfrm>
              <a:off x="63732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44"/>
            <p:cNvSpPr/>
            <p:nvPr/>
          </p:nvSpPr>
          <p:spPr>
            <a:xfrm>
              <a:off x="6396600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44"/>
            <p:cNvSpPr/>
            <p:nvPr/>
          </p:nvSpPr>
          <p:spPr>
            <a:xfrm>
              <a:off x="641990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44"/>
            <p:cNvSpPr/>
            <p:nvPr/>
          </p:nvSpPr>
          <p:spPr>
            <a:xfrm>
              <a:off x="6443250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44"/>
            <p:cNvSpPr/>
            <p:nvPr/>
          </p:nvSpPr>
          <p:spPr>
            <a:xfrm>
              <a:off x="64665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44"/>
            <p:cNvSpPr/>
            <p:nvPr/>
          </p:nvSpPr>
          <p:spPr>
            <a:xfrm>
              <a:off x="602332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44"/>
            <p:cNvSpPr/>
            <p:nvPr/>
          </p:nvSpPr>
          <p:spPr>
            <a:xfrm>
              <a:off x="604667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44"/>
            <p:cNvSpPr/>
            <p:nvPr/>
          </p:nvSpPr>
          <p:spPr>
            <a:xfrm>
              <a:off x="6067350" y="43117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44"/>
            <p:cNvSpPr/>
            <p:nvPr/>
          </p:nvSpPr>
          <p:spPr>
            <a:xfrm>
              <a:off x="609332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2" name="Google Shape;5692;p44"/>
            <p:cNvSpPr/>
            <p:nvPr/>
          </p:nvSpPr>
          <p:spPr>
            <a:xfrm>
              <a:off x="61166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3" name="Google Shape;5693;p44"/>
            <p:cNvSpPr/>
            <p:nvPr/>
          </p:nvSpPr>
          <p:spPr>
            <a:xfrm>
              <a:off x="613997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44"/>
            <p:cNvSpPr/>
            <p:nvPr/>
          </p:nvSpPr>
          <p:spPr>
            <a:xfrm>
              <a:off x="6160650" y="43117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44"/>
            <p:cNvSpPr/>
            <p:nvPr/>
          </p:nvSpPr>
          <p:spPr>
            <a:xfrm>
              <a:off x="618662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44"/>
            <p:cNvSpPr/>
            <p:nvPr/>
          </p:nvSpPr>
          <p:spPr>
            <a:xfrm>
              <a:off x="6067350" y="435172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44"/>
            <p:cNvSpPr/>
            <p:nvPr/>
          </p:nvSpPr>
          <p:spPr>
            <a:xfrm>
              <a:off x="609332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44"/>
            <p:cNvSpPr/>
            <p:nvPr/>
          </p:nvSpPr>
          <p:spPr>
            <a:xfrm>
              <a:off x="61166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9" name="Google Shape;5699;p44"/>
            <p:cNvSpPr/>
            <p:nvPr/>
          </p:nvSpPr>
          <p:spPr>
            <a:xfrm>
              <a:off x="613997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44"/>
            <p:cNvSpPr/>
            <p:nvPr/>
          </p:nvSpPr>
          <p:spPr>
            <a:xfrm>
              <a:off x="6160650" y="43517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44"/>
            <p:cNvSpPr/>
            <p:nvPr/>
          </p:nvSpPr>
          <p:spPr>
            <a:xfrm>
              <a:off x="618662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44"/>
            <p:cNvSpPr/>
            <p:nvPr/>
          </p:nvSpPr>
          <p:spPr>
            <a:xfrm>
              <a:off x="62099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44"/>
            <p:cNvSpPr/>
            <p:nvPr/>
          </p:nvSpPr>
          <p:spPr>
            <a:xfrm>
              <a:off x="623327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44"/>
            <p:cNvSpPr/>
            <p:nvPr/>
          </p:nvSpPr>
          <p:spPr>
            <a:xfrm>
              <a:off x="625660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44"/>
            <p:cNvSpPr/>
            <p:nvPr/>
          </p:nvSpPr>
          <p:spPr>
            <a:xfrm>
              <a:off x="62799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44"/>
            <p:cNvSpPr/>
            <p:nvPr/>
          </p:nvSpPr>
          <p:spPr>
            <a:xfrm>
              <a:off x="63032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44"/>
            <p:cNvSpPr/>
            <p:nvPr/>
          </p:nvSpPr>
          <p:spPr>
            <a:xfrm>
              <a:off x="6323950" y="43517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44"/>
            <p:cNvSpPr/>
            <p:nvPr/>
          </p:nvSpPr>
          <p:spPr>
            <a:xfrm>
              <a:off x="634990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9" name="Google Shape;5709;p44"/>
            <p:cNvSpPr/>
            <p:nvPr/>
          </p:nvSpPr>
          <p:spPr>
            <a:xfrm>
              <a:off x="63732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44"/>
            <p:cNvSpPr/>
            <p:nvPr/>
          </p:nvSpPr>
          <p:spPr>
            <a:xfrm>
              <a:off x="6396600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44"/>
            <p:cNvSpPr/>
            <p:nvPr/>
          </p:nvSpPr>
          <p:spPr>
            <a:xfrm>
              <a:off x="641990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44"/>
            <p:cNvSpPr/>
            <p:nvPr/>
          </p:nvSpPr>
          <p:spPr>
            <a:xfrm>
              <a:off x="6443250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44"/>
            <p:cNvSpPr/>
            <p:nvPr/>
          </p:nvSpPr>
          <p:spPr>
            <a:xfrm>
              <a:off x="62099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44"/>
            <p:cNvSpPr/>
            <p:nvPr/>
          </p:nvSpPr>
          <p:spPr>
            <a:xfrm>
              <a:off x="623327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44"/>
            <p:cNvSpPr/>
            <p:nvPr/>
          </p:nvSpPr>
          <p:spPr>
            <a:xfrm>
              <a:off x="625660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44"/>
            <p:cNvSpPr/>
            <p:nvPr/>
          </p:nvSpPr>
          <p:spPr>
            <a:xfrm>
              <a:off x="62799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7" name="Google Shape;5717;p44"/>
            <p:cNvSpPr/>
            <p:nvPr/>
          </p:nvSpPr>
          <p:spPr>
            <a:xfrm>
              <a:off x="63032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8" name="Google Shape;5718;p44"/>
            <p:cNvSpPr/>
            <p:nvPr/>
          </p:nvSpPr>
          <p:spPr>
            <a:xfrm>
              <a:off x="6323950" y="43117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44"/>
            <p:cNvSpPr/>
            <p:nvPr/>
          </p:nvSpPr>
          <p:spPr>
            <a:xfrm>
              <a:off x="634990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44"/>
            <p:cNvSpPr/>
            <p:nvPr/>
          </p:nvSpPr>
          <p:spPr>
            <a:xfrm>
              <a:off x="63732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44"/>
            <p:cNvSpPr/>
            <p:nvPr/>
          </p:nvSpPr>
          <p:spPr>
            <a:xfrm>
              <a:off x="6396600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44"/>
            <p:cNvSpPr/>
            <p:nvPr/>
          </p:nvSpPr>
          <p:spPr>
            <a:xfrm>
              <a:off x="641990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44"/>
            <p:cNvSpPr/>
            <p:nvPr/>
          </p:nvSpPr>
          <p:spPr>
            <a:xfrm>
              <a:off x="6443250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44"/>
            <p:cNvSpPr/>
            <p:nvPr/>
          </p:nvSpPr>
          <p:spPr>
            <a:xfrm>
              <a:off x="64665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44"/>
            <p:cNvSpPr/>
            <p:nvPr/>
          </p:nvSpPr>
          <p:spPr>
            <a:xfrm>
              <a:off x="6487275" y="43117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6" name="Google Shape;5726;p44"/>
            <p:cNvSpPr/>
            <p:nvPr/>
          </p:nvSpPr>
          <p:spPr>
            <a:xfrm>
              <a:off x="5999975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7" name="Google Shape;5727;p44"/>
            <p:cNvSpPr/>
            <p:nvPr/>
          </p:nvSpPr>
          <p:spPr>
            <a:xfrm>
              <a:off x="602332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44"/>
            <p:cNvSpPr/>
            <p:nvPr/>
          </p:nvSpPr>
          <p:spPr>
            <a:xfrm>
              <a:off x="604667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44"/>
            <p:cNvSpPr/>
            <p:nvPr/>
          </p:nvSpPr>
          <p:spPr>
            <a:xfrm>
              <a:off x="6067350" y="42916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44"/>
            <p:cNvSpPr/>
            <p:nvPr/>
          </p:nvSpPr>
          <p:spPr>
            <a:xfrm>
              <a:off x="609332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44"/>
            <p:cNvSpPr/>
            <p:nvPr/>
          </p:nvSpPr>
          <p:spPr>
            <a:xfrm>
              <a:off x="61166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44"/>
            <p:cNvSpPr/>
            <p:nvPr/>
          </p:nvSpPr>
          <p:spPr>
            <a:xfrm>
              <a:off x="613997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44"/>
            <p:cNvSpPr/>
            <p:nvPr/>
          </p:nvSpPr>
          <p:spPr>
            <a:xfrm>
              <a:off x="6160650" y="42916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4" name="Google Shape;5734;p44"/>
            <p:cNvSpPr/>
            <p:nvPr/>
          </p:nvSpPr>
          <p:spPr>
            <a:xfrm>
              <a:off x="618662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5" name="Google Shape;5735;p44"/>
            <p:cNvSpPr/>
            <p:nvPr/>
          </p:nvSpPr>
          <p:spPr>
            <a:xfrm>
              <a:off x="62099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44"/>
            <p:cNvSpPr/>
            <p:nvPr/>
          </p:nvSpPr>
          <p:spPr>
            <a:xfrm>
              <a:off x="623327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7" name="Google Shape;5737;p44"/>
            <p:cNvSpPr/>
            <p:nvPr/>
          </p:nvSpPr>
          <p:spPr>
            <a:xfrm>
              <a:off x="625660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8" name="Google Shape;5738;p44"/>
            <p:cNvSpPr/>
            <p:nvPr/>
          </p:nvSpPr>
          <p:spPr>
            <a:xfrm>
              <a:off x="62799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9" name="Google Shape;5739;p44"/>
            <p:cNvSpPr/>
            <p:nvPr/>
          </p:nvSpPr>
          <p:spPr>
            <a:xfrm>
              <a:off x="63032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0" name="Google Shape;5740;p44"/>
            <p:cNvSpPr/>
            <p:nvPr/>
          </p:nvSpPr>
          <p:spPr>
            <a:xfrm>
              <a:off x="6323950" y="42916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1" name="Google Shape;5741;p44"/>
            <p:cNvSpPr/>
            <p:nvPr/>
          </p:nvSpPr>
          <p:spPr>
            <a:xfrm>
              <a:off x="634990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2" name="Google Shape;5742;p44"/>
            <p:cNvSpPr/>
            <p:nvPr/>
          </p:nvSpPr>
          <p:spPr>
            <a:xfrm>
              <a:off x="63732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3" name="Google Shape;5743;p44"/>
            <p:cNvSpPr/>
            <p:nvPr/>
          </p:nvSpPr>
          <p:spPr>
            <a:xfrm>
              <a:off x="6396600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4" name="Google Shape;5744;p44"/>
            <p:cNvSpPr/>
            <p:nvPr/>
          </p:nvSpPr>
          <p:spPr>
            <a:xfrm>
              <a:off x="641990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" name="Google Shape;5745;p44"/>
            <p:cNvSpPr/>
            <p:nvPr/>
          </p:nvSpPr>
          <p:spPr>
            <a:xfrm>
              <a:off x="6443250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6" name="Google Shape;5746;p44"/>
            <p:cNvSpPr/>
            <p:nvPr/>
          </p:nvSpPr>
          <p:spPr>
            <a:xfrm>
              <a:off x="64665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7" name="Google Shape;5747;p44"/>
            <p:cNvSpPr/>
            <p:nvPr/>
          </p:nvSpPr>
          <p:spPr>
            <a:xfrm>
              <a:off x="6487275" y="42916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8" name="Google Shape;5748;p44"/>
            <p:cNvSpPr/>
            <p:nvPr/>
          </p:nvSpPr>
          <p:spPr>
            <a:xfrm>
              <a:off x="6513250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9" name="Google Shape;5749;p44"/>
            <p:cNvSpPr/>
            <p:nvPr/>
          </p:nvSpPr>
          <p:spPr>
            <a:xfrm>
              <a:off x="5999975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0" name="Google Shape;5750;p44"/>
            <p:cNvSpPr/>
            <p:nvPr/>
          </p:nvSpPr>
          <p:spPr>
            <a:xfrm>
              <a:off x="602332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44"/>
            <p:cNvSpPr/>
            <p:nvPr/>
          </p:nvSpPr>
          <p:spPr>
            <a:xfrm>
              <a:off x="604667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2" name="Google Shape;5752;p44"/>
            <p:cNvSpPr/>
            <p:nvPr/>
          </p:nvSpPr>
          <p:spPr>
            <a:xfrm>
              <a:off x="6067350" y="427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3" name="Google Shape;5753;p44"/>
            <p:cNvSpPr/>
            <p:nvPr/>
          </p:nvSpPr>
          <p:spPr>
            <a:xfrm>
              <a:off x="609332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4" name="Google Shape;5754;p44"/>
            <p:cNvSpPr/>
            <p:nvPr/>
          </p:nvSpPr>
          <p:spPr>
            <a:xfrm>
              <a:off x="61166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5" name="Google Shape;5755;p44"/>
            <p:cNvSpPr/>
            <p:nvPr/>
          </p:nvSpPr>
          <p:spPr>
            <a:xfrm>
              <a:off x="613997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6" name="Google Shape;5756;p44"/>
            <p:cNvSpPr/>
            <p:nvPr/>
          </p:nvSpPr>
          <p:spPr>
            <a:xfrm>
              <a:off x="6160650" y="427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7" name="Google Shape;5757;p44"/>
            <p:cNvSpPr/>
            <p:nvPr/>
          </p:nvSpPr>
          <p:spPr>
            <a:xfrm>
              <a:off x="618662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8" name="Google Shape;5758;p44"/>
            <p:cNvSpPr/>
            <p:nvPr/>
          </p:nvSpPr>
          <p:spPr>
            <a:xfrm>
              <a:off x="62099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9" name="Google Shape;5759;p44"/>
            <p:cNvSpPr/>
            <p:nvPr/>
          </p:nvSpPr>
          <p:spPr>
            <a:xfrm>
              <a:off x="623327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0" name="Google Shape;5760;p44"/>
            <p:cNvSpPr/>
            <p:nvPr/>
          </p:nvSpPr>
          <p:spPr>
            <a:xfrm>
              <a:off x="625660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1" name="Google Shape;5761;p44"/>
            <p:cNvSpPr/>
            <p:nvPr/>
          </p:nvSpPr>
          <p:spPr>
            <a:xfrm>
              <a:off x="62799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2" name="Google Shape;5762;p44"/>
            <p:cNvSpPr/>
            <p:nvPr/>
          </p:nvSpPr>
          <p:spPr>
            <a:xfrm>
              <a:off x="63032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44"/>
            <p:cNvSpPr/>
            <p:nvPr/>
          </p:nvSpPr>
          <p:spPr>
            <a:xfrm>
              <a:off x="6323950" y="427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4" name="Google Shape;5764;p44"/>
            <p:cNvSpPr/>
            <p:nvPr/>
          </p:nvSpPr>
          <p:spPr>
            <a:xfrm>
              <a:off x="634990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5" name="Google Shape;5765;p44"/>
            <p:cNvSpPr/>
            <p:nvPr/>
          </p:nvSpPr>
          <p:spPr>
            <a:xfrm>
              <a:off x="63732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6" name="Google Shape;5766;p44"/>
            <p:cNvSpPr/>
            <p:nvPr/>
          </p:nvSpPr>
          <p:spPr>
            <a:xfrm>
              <a:off x="6396600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7" name="Google Shape;5767;p44"/>
            <p:cNvSpPr/>
            <p:nvPr/>
          </p:nvSpPr>
          <p:spPr>
            <a:xfrm>
              <a:off x="641990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8" name="Google Shape;5768;p44"/>
            <p:cNvSpPr/>
            <p:nvPr/>
          </p:nvSpPr>
          <p:spPr>
            <a:xfrm>
              <a:off x="6443250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44"/>
            <p:cNvSpPr/>
            <p:nvPr/>
          </p:nvSpPr>
          <p:spPr>
            <a:xfrm>
              <a:off x="64665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44"/>
            <p:cNvSpPr/>
            <p:nvPr/>
          </p:nvSpPr>
          <p:spPr>
            <a:xfrm>
              <a:off x="6487275" y="427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44"/>
            <p:cNvSpPr/>
            <p:nvPr/>
          </p:nvSpPr>
          <p:spPr>
            <a:xfrm>
              <a:off x="6513250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44"/>
            <p:cNvSpPr/>
            <p:nvPr/>
          </p:nvSpPr>
          <p:spPr>
            <a:xfrm>
              <a:off x="59766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44"/>
            <p:cNvSpPr/>
            <p:nvPr/>
          </p:nvSpPr>
          <p:spPr>
            <a:xfrm>
              <a:off x="5999975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44"/>
            <p:cNvSpPr/>
            <p:nvPr/>
          </p:nvSpPr>
          <p:spPr>
            <a:xfrm>
              <a:off x="602332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44"/>
            <p:cNvSpPr/>
            <p:nvPr/>
          </p:nvSpPr>
          <p:spPr>
            <a:xfrm>
              <a:off x="60466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6" name="Google Shape;5776;p44"/>
            <p:cNvSpPr/>
            <p:nvPr/>
          </p:nvSpPr>
          <p:spPr>
            <a:xfrm>
              <a:off x="6067350" y="425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7" name="Google Shape;5777;p44"/>
            <p:cNvSpPr/>
            <p:nvPr/>
          </p:nvSpPr>
          <p:spPr>
            <a:xfrm>
              <a:off x="609332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8" name="Google Shape;5778;p44"/>
            <p:cNvSpPr/>
            <p:nvPr/>
          </p:nvSpPr>
          <p:spPr>
            <a:xfrm>
              <a:off x="61166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9" name="Google Shape;5779;p44"/>
            <p:cNvSpPr/>
            <p:nvPr/>
          </p:nvSpPr>
          <p:spPr>
            <a:xfrm>
              <a:off x="61399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0" name="Google Shape;5780;p44"/>
            <p:cNvSpPr/>
            <p:nvPr/>
          </p:nvSpPr>
          <p:spPr>
            <a:xfrm>
              <a:off x="6160650" y="425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1" name="Google Shape;5781;p44"/>
            <p:cNvSpPr/>
            <p:nvPr/>
          </p:nvSpPr>
          <p:spPr>
            <a:xfrm>
              <a:off x="618662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2" name="Google Shape;5782;p44"/>
            <p:cNvSpPr/>
            <p:nvPr/>
          </p:nvSpPr>
          <p:spPr>
            <a:xfrm>
              <a:off x="62099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3" name="Google Shape;5783;p44"/>
            <p:cNvSpPr/>
            <p:nvPr/>
          </p:nvSpPr>
          <p:spPr>
            <a:xfrm>
              <a:off x="62332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4" name="Google Shape;5784;p44"/>
            <p:cNvSpPr/>
            <p:nvPr/>
          </p:nvSpPr>
          <p:spPr>
            <a:xfrm>
              <a:off x="625660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5" name="Google Shape;5785;p44"/>
            <p:cNvSpPr/>
            <p:nvPr/>
          </p:nvSpPr>
          <p:spPr>
            <a:xfrm>
              <a:off x="62799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6" name="Google Shape;5786;p44"/>
            <p:cNvSpPr/>
            <p:nvPr/>
          </p:nvSpPr>
          <p:spPr>
            <a:xfrm>
              <a:off x="63032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7" name="Google Shape;5787;p44"/>
            <p:cNvSpPr/>
            <p:nvPr/>
          </p:nvSpPr>
          <p:spPr>
            <a:xfrm>
              <a:off x="6323950" y="425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8" name="Google Shape;5788;p44"/>
            <p:cNvSpPr/>
            <p:nvPr/>
          </p:nvSpPr>
          <p:spPr>
            <a:xfrm>
              <a:off x="634990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44"/>
            <p:cNvSpPr/>
            <p:nvPr/>
          </p:nvSpPr>
          <p:spPr>
            <a:xfrm>
              <a:off x="63732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44"/>
            <p:cNvSpPr/>
            <p:nvPr/>
          </p:nvSpPr>
          <p:spPr>
            <a:xfrm>
              <a:off x="639660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1" name="Google Shape;5791;p44"/>
            <p:cNvSpPr/>
            <p:nvPr/>
          </p:nvSpPr>
          <p:spPr>
            <a:xfrm>
              <a:off x="641990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2" name="Google Shape;5792;p44"/>
            <p:cNvSpPr/>
            <p:nvPr/>
          </p:nvSpPr>
          <p:spPr>
            <a:xfrm>
              <a:off x="644325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3" name="Google Shape;5793;p44"/>
            <p:cNvSpPr/>
            <p:nvPr/>
          </p:nvSpPr>
          <p:spPr>
            <a:xfrm>
              <a:off x="64665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4" name="Google Shape;5794;p44"/>
            <p:cNvSpPr/>
            <p:nvPr/>
          </p:nvSpPr>
          <p:spPr>
            <a:xfrm>
              <a:off x="6487275" y="425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5" name="Google Shape;5795;p44"/>
            <p:cNvSpPr/>
            <p:nvPr/>
          </p:nvSpPr>
          <p:spPr>
            <a:xfrm>
              <a:off x="651325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44"/>
            <p:cNvSpPr/>
            <p:nvPr/>
          </p:nvSpPr>
          <p:spPr>
            <a:xfrm>
              <a:off x="59766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44"/>
            <p:cNvSpPr/>
            <p:nvPr/>
          </p:nvSpPr>
          <p:spPr>
            <a:xfrm>
              <a:off x="5999975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44"/>
            <p:cNvSpPr/>
            <p:nvPr/>
          </p:nvSpPr>
          <p:spPr>
            <a:xfrm>
              <a:off x="602332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44"/>
            <p:cNvSpPr/>
            <p:nvPr/>
          </p:nvSpPr>
          <p:spPr>
            <a:xfrm>
              <a:off x="60466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44"/>
            <p:cNvSpPr/>
            <p:nvPr/>
          </p:nvSpPr>
          <p:spPr>
            <a:xfrm>
              <a:off x="6067350" y="42316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44"/>
            <p:cNvSpPr/>
            <p:nvPr/>
          </p:nvSpPr>
          <p:spPr>
            <a:xfrm>
              <a:off x="609332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44"/>
            <p:cNvSpPr/>
            <p:nvPr/>
          </p:nvSpPr>
          <p:spPr>
            <a:xfrm>
              <a:off x="61166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44"/>
            <p:cNvSpPr/>
            <p:nvPr/>
          </p:nvSpPr>
          <p:spPr>
            <a:xfrm>
              <a:off x="61399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44"/>
            <p:cNvSpPr/>
            <p:nvPr/>
          </p:nvSpPr>
          <p:spPr>
            <a:xfrm>
              <a:off x="6160650" y="42316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44"/>
            <p:cNvSpPr/>
            <p:nvPr/>
          </p:nvSpPr>
          <p:spPr>
            <a:xfrm>
              <a:off x="618662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44"/>
            <p:cNvSpPr/>
            <p:nvPr/>
          </p:nvSpPr>
          <p:spPr>
            <a:xfrm>
              <a:off x="62099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44"/>
            <p:cNvSpPr/>
            <p:nvPr/>
          </p:nvSpPr>
          <p:spPr>
            <a:xfrm>
              <a:off x="62332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44"/>
            <p:cNvSpPr/>
            <p:nvPr/>
          </p:nvSpPr>
          <p:spPr>
            <a:xfrm>
              <a:off x="625660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44"/>
            <p:cNvSpPr/>
            <p:nvPr/>
          </p:nvSpPr>
          <p:spPr>
            <a:xfrm>
              <a:off x="62799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44"/>
            <p:cNvSpPr/>
            <p:nvPr/>
          </p:nvSpPr>
          <p:spPr>
            <a:xfrm>
              <a:off x="63032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44"/>
            <p:cNvSpPr/>
            <p:nvPr/>
          </p:nvSpPr>
          <p:spPr>
            <a:xfrm>
              <a:off x="6323950" y="42316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44"/>
            <p:cNvSpPr/>
            <p:nvPr/>
          </p:nvSpPr>
          <p:spPr>
            <a:xfrm>
              <a:off x="634990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44"/>
            <p:cNvSpPr/>
            <p:nvPr/>
          </p:nvSpPr>
          <p:spPr>
            <a:xfrm>
              <a:off x="63732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4" name="Google Shape;5814;p44"/>
            <p:cNvSpPr/>
            <p:nvPr/>
          </p:nvSpPr>
          <p:spPr>
            <a:xfrm>
              <a:off x="639660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5" name="Google Shape;5815;p44"/>
            <p:cNvSpPr/>
            <p:nvPr/>
          </p:nvSpPr>
          <p:spPr>
            <a:xfrm>
              <a:off x="641990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6" name="Google Shape;5816;p44"/>
            <p:cNvSpPr/>
            <p:nvPr/>
          </p:nvSpPr>
          <p:spPr>
            <a:xfrm>
              <a:off x="644325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44"/>
            <p:cNvSpPr/>
            <p:nvPr/>
          </p:nvSpPr>
          <p:spPr>
            <a:xfrm>
              <a:off x="64665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8" name="Google Shape;5818;p44"/>
            <p:cNvSpPr/>
            <p:nvPr/>
          </p:nvSpPr>
          <p:spPr>
            <a:xfrm>
              <a:off x="6487275" y="42316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44"/>
            <p:cNvSpPr/>
            <p:nvPr/>
          </p:nvSpPr>
          <p:spPr>
            <a:xfrm>
              <a:off x="651325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44"/>
            <p:cNvSpPr/>
            <p:nvPr/>
          </p:nvSpPr>
          <p:spPr>
            <a:xfrm>
              <a:off x="5953325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44"/>
            <p:cNvSpPr/>
            <p:nvPr/>
          </p:nvSpPr>
          <p:spPr>
            <a:xfrm>
              <a:off x="59766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44"/>
            <p:cNvSpPr/>
            <p:nvPr/>
          </p:nvSpPr>
          <p:spPr>
            <a:xfrm>
              <a:off x="5999975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44"/>
            <p:cNvSpPr/>
            <p:nvPr/>
          </p:nvSpPr>
          <p:spPr>
            <a:xfrm>
              <a:off x="602332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44"/>
            <p:cNvSpPr/>
            <p:nvPr/>
          </p:nvSpPr>
          <p:spPr>
            <a:xfrm>
              <a:off x="60466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44"/>
            <p:cNvSpPr/>
            <p:nvPr/>
          </p:nvSpPr>
          <p:spPr>
            <a:xfrm>
              <a:off x="6067350" y="421165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44"/>
            <p:cNvSpPr/>
            <p:nvPr/>
          </p:nvSpPr>
          <p:spPr>
            <a:xfrm>
              <a:off x="609332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44"/>
            <p:cNvSpPr/>
            <p:nvPr/>
          </p:nvSpPr>
          <p:spPr>
            <a:xfrm>
              <a:off x="61166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44"/>
            <p:cNvSpPr/>
            <p:nvPr/>
          </p:nvSpPr>
          <p:spPr>
            <a:xfrm>
              <a:off x="61399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44"/>
            <p:cNvSpPr/>
            <p:nvPr/>
          </p:nvSpPr>
          <p:spPr>
            <a:xfrm>
              <a:off x="6160650" y="421165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44"/>
            <p:cNvSpPr/>
            <p:nvPr/>
          </p:nvSpPr>
          <p:spPr>
            <a:xfrm>
              <a:off x="618662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44"/>
            <p:cNvSpPr/>
            <p:nvPr/>
          </p:nvSpPr>
          <p:spPr>
            <a:xfrm>
              <a:off x="62099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44"/>
            <p:cNvSpPr/>
            <p:nvPr/>
          </p:nvSpPr>
          <p:spPr>
            <a:xfrm>
              <a:off x="62332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44"/>
            <p:cNvSpPr/>
            <p:nvPr/>
          </p:nvSpPr>
          <p:spPr>
            <a:xfrm>
              <a:off x="625660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44"/>
            <p:cNvSpPr/>
            <p:nvPr/>
          </p:nvSpPr>
          <p:spPr>
            <a:xfrm>
              <a:off x="62799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44"/>
            <p:cNvSpPr/>
            <p:nvPr/>
          </p:nvSpPr>
          <p:spPr>
            <a:xfrm>
              <a:off x="63032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6" name="Google Shape;5836;p44"/>
            <p:cNvSpPr/>
            <p:nvPr/>
          </p:nvSpPr>
          <p:spPr>
            <a:xfrm>
              <a:off x="6323950" y="421165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7" name="Google Shape;5837;p44"/>
            <p:cNvSpPr/>
            <p:nvPr/>
          </p:nvSpPr>
          <p:spPr>
            <a:xfrm>
              <a:off x="634990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44"/>
            <p:cNvSpPr/>
            <p:nvPr/>
          </p:nvSpPr>
          <p:spPr>
            <a:xfrm>
              <a:off x="63732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44"/>
            <p:cNvSpPr/>
            <p:nvPr/>
          </p:nvSpPr>
          <p:spPr>
            <a:xfrm>
              <a:off x="639660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44"/>
            <p:cNvSpPr/>
            <p:nvPr/>
          </p:nvSpPr>
          <p:spPr>
            <a:xfrm>
              <a:off x="641990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44"/>
            <p:cNvSpPr/>
            <p:nvPr/>
          </p:nvSpPr>
          <p:spPr>
            <a:xfrm>
              <a:off x="644325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44"/>
            <p:cNvSpPr/>
            <p:nvPr/>
          </p:nvSpPr>
          <p:spPr>
            <a:xfrm>
              <a:off x="64665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44"/>
            <p:cNvSpPr/>
            <p:nvPr/>
          </p:nvSpPr>
          <p:spPr>
            <a:xfrm>
              <a:off x="6487275" y="421165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4" name="Google Shape;5844;p44"/>
            <p:cNvSpPr/>
            <p:nvPr/>
          </p:nvSpPr>
          <p:spPr>
            <a:xfrm>
              <a:off x="651325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5" name="Google Shape;5845;p44"/>
            <p:cNvSpPr/>
            <p:nvPr/>
          </p:nvSpPr>
          <p:spPr>
            <a:xfrm>
              <a:off x="5953325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44"/>
            <p:cNvSpPr/>
            <p:nvPr/>
          </p:nvSpPr>
          <p:spPr>
            <a:xfrm>
              <a:off x="59766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44"/>
            <p:cNvSpPr/>
            <p:nvPr/>
          </p:nvSpPr>
          <p:spPr>
            <a:xfrm>
              <a:off x="5999975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44"/>
            <p:cNvSpPr/>
            <p:nvPr/>
          </p:nvSpPr>
          <p:spPr>
            <a:xfrm>
              <a:off x="602332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44"/>
            <p:cNvSpPr/>
            <p:nvPr/>
          </p:nvSpPr>
          <p:spPr>
            <a:xfrm>
              <a:off x="60466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44"/>
            <p:cNvSpPr/>
            <p:nvPr/>
          </p:nvSpPr>
          <p:spPr>
            <a:xfrm>
              <a:off x="6067350" y="419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44"/>
            <p:cNvSpPr/>
            <p:nvPr/>
          </p:nvSpPr>
          <p:spPr>
            <a:xfrm>
              <a:off x="609332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44"/>
            <p:cNvSpPr/>
            <p:nvPr/>
          </p:nvSpPr>
          <p:spPr>
            <a:xfrm>
              <a:off x="61166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44"/>
            <p:cNvSpPr/>
            <p:nvPr/>
          </p:nvSpPr>
          <p:spPr>
            <a:xfrm>
              <a:off x="61399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44"/>
            <p:cNvSpPr/>
            <p:nvPr/>
          </p:nvSpPr>
          <p:spPr>
            <a:xfrm>
              <a:off x="6160650" y="419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44"/>
            <p:cNvSpPr/>
            <p:nvPr/>
          </p:nvSpPr>
          <p:spPr>
            <a:xfrm>
              <a:off x="618662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44"/>
            <p:cNvSpPr/>
            <p:nvPr/>
          </p:nvSpPr>
          <p:spPr>
            <a:xfrm>
              <a:off x="62099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44"/>
            <p:cNvSpPr/>
            <p:nvPr/>
          </p:nvSpPr>
          <p:spPr>
            <a:xfrm>
              <a:off x="62332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44"/>
            <p:cNvSpPr/>
            <p:nvPr/>
          </p:nvSpPr>
          <p:spPr>
            <a:xfrm>
              <a:off x="625660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44"/>
            <p:cNvSpPr/>
            <p:nvPr/>
          </p:nvSpPr>
          <p:spPr>
            <a:xfrm>
              <a:off x="62799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44"/>
            <p:cNvSpPr/>
            <p:nvPr/>
          </p:nvSpPr>
          <p:spPr>
            <a:xfrm>
              <a:off x="63032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44"/>
            <p:cNvSpPr/>
            <p:nvPr/>
          </p:nvSpPr>
          <p:spPr>
            <a:xfrm>
              <a:off x="6323950" y="419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44"/>
            <p:cNvSpPr/>
            <p:nvPr/>
          </p:nvSpPr>
          <p:spPr>
            <a:xfrm>
              <a:off x="634990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44"/>
            <p:cNvSpPr/>
            <p:nvPr/>
          </p:nvSpPr>
          <p:spPr>
            <a:xfrm>
              <a:off x="63732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44"/>
            <p:cNvSpPr/>
            <p:nvPr/>
          </p:nvSpPr>
          <p:spPr>
            <a:xfrm>
              <a:off x="639660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44"/>
            <p:cNvSpPr/>
            <p:nvPr/>
          </p:nvSpPr>
          <p:spPr>
            <a:xfrm>
              <a:off x="641990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44"/>
            <p:cNvSpPr/>
            <p:nvPr/>
          </p:nvSpPr>
          <p:spPr>
            <a:xfrm>
              <a:off x="644325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7" name="Google Shape;5867;p44"/>
            <p:cNvSpPr/>
            <p:nvPr/>
          </p:nvSpPr>
          <p:spPr>
            <a:xfrm>
              <a:off x="64665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8" name="Google Shape;5868;p44"/>
            <p:cNvSpPr/>
            <p:nvPr/>
          </p:nvSpPr>
          <p:spPr>
            <a:xfrm>
              <a:off x="6487275" y="419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9" name="Google Shape;5869;p44"/>
            <p:cNvSpPr/>
            <p:nvPr/>
          </p:nvSpPr>
          <p:spPr>
            <a:xfrm>
              <a:off x="651325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0" name="Google Shape;5870;p44"/>
            <p:cNvSpPr/>
            <p:nvPr/>
          </p:nvSpPr>
          <p:spPr>
            <a:xfrm>
              <a:off x="5953325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1" name="Google Shape;5871;p44"/>
            <p:cNvSpPr/>
            <p:nvPr/>
          </p:nvSpPr>
          <p:spPr>
            <a:xfrm>
              <a:off x="59766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2" name="Google Shape;5872;p44"/>
            <p:cNvSpPr/>
            <p:nvPr/>
          </p:nvSpPr>
          <p:spPr>
            <a:xfrm>
              <a:off x="5999975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3" name="Google Shape;5873;p44"/>
            <p:cNvSpPr/>
            <p:nvPr/>
          </p:nvSpPr>
          <p:spPr>
            <a:xfrm>
              <a:off x="602332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4" name="Google Shape;5874;p44"/>
            <p:cNvSpPr/>
            <p:nvPr/>
          </p:nvSpPr>
          <p:spPr>
            <a:xfrm>
              <a:off x="60466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5" name="Google Shape;5875;p44"/>
            <p:cNvSpPr/>
            <p:nvPr/>
          </p:nvSpPr>
          <p:spPr>
            <a:xfrm>
              <a:off x="6067350" y="417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6" name="Google Shape;5876;p44"/>
            <p:cNvSpPr/>
            <p:nvPr/>
          </p:nvSpPr>
          <p:spPr>
            <a:xfrm>
              <a:off x="609332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44"/>
            <p:cNvSpPr/>
            <p:nvPr/>
          </p:nvSpPr>
          <p:spPr>
            <a:xfrm>
              <a:off x="61166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44"/>
            <p:cNvSpPr/>
            <p:nvPr/>
          </p:nvSpPr>
          <p:spPr>
            <a:xfrm>
              <a:off x="61399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44"/>
            <p:cNvSpPr/>
            <p:nvPr/>
          </p:nvSpPr>
          <p:spPr>
            <a:xfrm>
              <a:off x="6160650" y="417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0" name="Google Shape;5880;p44"/>
            <p:cNvSpPr/>
            <p:nvPr/>
          </p:nvSpPr>
          <p:spPr>
            <a:xfrm>
              <a:off x="618662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1" name="Google Shape;5881;p44"/>
            <p:cNvSpPr/>
            <p:nvPr/>
          </p:nvSpPr>
          <p:spPr>
            <a:xfrm>
              <a:off x="62099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2" name="Google Shape;5882;p44"/>
            <p:cNvSpPr/>
            <p:nvPr/>
          </p:nvSpPr>
          <p:spPr>
            <a:xfrm>
              <a:off x="62332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3" name="Google Shape;5883;p44"/>
            <p:cNvSpPr/>
            <p:nvPr/>
          </p:nvSpPr>
          <p:spPr>
            <a:xfrm>
              <a:off x="625660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4" name="Google Shape;5884;p44"/>
            <p:cNvSpPr/>
            <p:nvPr/>
          </p:nvSpPr>
          <p:spPr>
            <a:xfrm>
              <a:off x="62799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5" name="Google Shape;5885;p44"/>
            <p:cNvSpPr/>
            <p:nvPr/>
          </p:nvSpPr>
          <p:spPr>
            <a:xfrm>
              <a:off x="63032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6" name="Google Shape;5886;p44"/>
            <p:cNvSpPr/>
            <p:nvPr/>
          </p:nvSpPr>
          <p:spPr>
            <a:xfrm>
              <a:off x="6323950" y="417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7" name="Google Shape;5887;p44"/>
            <p:cNvSpPr/>
            <p:nvPr/>
          </p:nvSpPr>
          <p:spPr>
            <a:xfrm>
              <a:off x="634990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8" name="Google Shape;5888;p44"/>
            <p:cNvSpPr/>
            <p:nvPr/>
          </p:nvSpPr>
          <p:spPr>
            <a:xfrm>
              <a:off x="63732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9" name="Google Shape;5889;p44"/>
            <p:cNvSpPr/>
            <p:nvPr/>
          </p:nvSpPr>
          <p:spPr>
            <a:xfrm>
              <a:off x="639660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0" name="Google Shape;5890;p44"/>
            <p:cNvSpPr/>
            <p:nvPr/>
          </p:nvSpPr>
          <p:spPr>
            <a:xfrm>
              <a:off x="641990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1" name="Google Shape;5891;p44"/>
            <p:cNvSpPr/>
            <p:nvPr/>
          </p:nvSpPr>
          <p:spPr>
            <a:xfrm>
              <a:off x="644325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2" name="Google Shape;5892;p44"/>
            <p:cNvSpPr/>
            <p:nvPr/>
          </p:nvSpPr>
          <p:spPr>
            <a:xfrm>
              <a:off x="64665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3" name="Google Shape;5893;p44"/>
            <p:cNvSpPr/>
            <p:nvPr/>
          </p:nvSpPr>
          <p:spPr>
            <a:xfrm>
              <a:off x="6487275" y="417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4" name="Google Shape;5894;p44"/>
            <p:cNvSpPr/>
            <p:nvPr/>
          </p:nvSpPr>
          <p:spPr>
            <a:xfrm>
              <a:off x="651325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5" name="Google Shape;5895;p44"/>
            <p:cNvSpPr/>
            <p:nvPr/>
          </p:nvSpPr>
          <p:spPr>
            <a:xfrm>
              <a:off x="5953325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6" name="Google Shape;5896;p44"/>
            <p:cNvSpPr/>
            <p:nvPr/>
          </p:nvSpPr>
          <p:spPr>
            <a:xfrm>
              <a:off x="59766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7" name="Google Shape;5897;p44"/>
            <p:cNvSpPr/>
            <p:nvPr/>
          </p:nvSpPr>
          <p:spPr>
            <a:xfrm>
              <a:off x="59300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8" name="Google Shape;5898;p44"/>
            <p:cNvSpPr/>
            <p:nvPr/>
          </p:nvSpPr>
          <p:spPr>
            <a:xfrm>
              <a:off x="5999975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9" name="Google Shape;5899;p44"/>
            <p:cNvSpPr/>
            <p:nvPr/>
          </p:nvSpPr>
          <p:spPr>
            <a:xfrm>
              <a:off x="60233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0" name="Google Shape;5900;p44"/>
            <p:cNvSpPr/>
            <p:nvPr/>
          </p:nvSpPr>
          <p:spPr>
            <a:xfrm>
              <a:off x="60466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1" name="Google Shape;5901;p44"/>
            <p:cNvSpPr/>
            <p:nvPr/>
          </p:nvSpPr>
          <p:spPr>
            <a:xfrm>
              <a:off x="6067350" y="41515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2" name="Google Shape;5902;p44"/>
            <p:cNvSpPr/>
            <p:nvPr/>
          </p:nvSpPr>
          <p:spPr>
            <a:xfrm>
              <a:off x="60933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3" name="Google Shape;5903;p44"/>
            <p:cNvSpPr/>
            <p:nvPr/>
          </p:nvSpPr>
          <p:spPr>
            <a:xfrm>
              <a:off x="61166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4" name="Google Shape;5904;p44"/>
            <p:cNvSpPr/>
            <p:nvPr/>
          </p:nvSpPr>
          <p:spPr>
            <a:xfrm>
              <a:off x="61399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5" name="Google Shape;5905;p44"/>
            <p:cNvSpPr/>
            <p:nvPr/>
          </p:nvSpPr>
          <p:spPr>
            <a:xfrm>
              <a:off x="6160650" y="41515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6" name="Google Shape;5906;p44"/>
            <p:cNvSpPr/>
            <p:nvPr/>
          </p:nvSpPr>
          <p:spPr>
            <a:xfrm>
              <a:off x="61866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7" name="Google Shape;5907;p44"/>
            <p:cNvSpPr/>
            <p:nvPr/>
          </p:nvSpPr>
          <p:spPr>
            <a:xfrm>
              <a:off x="62099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8" name="Google Shape;5908;p44"/>
            <p:cNvSpPr/>
            <p:nvPr/>
          </p:nvSpPr>
          <p:spPr>
            <a:xfrm>
              <a:off x="62332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9" name="Google Shape;5909;p44"/>
            <p:cNvSpPr/>
            <p:nvPr/>
          </p:nvSpPr>
          <p:spPr>
            <a:xfrm>
              <a:off x="625660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0" name="Google Shape;5910;p44"/>
            <p:cNvSpPr/>
            <p:nvPr/>
          </p:nvSpPr>
          <p:spPr>
            <a:xfrm>
              <a:off x="62799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1" name="Google Shape;5911;p44"/>
            <p:cNvSpPr/>
            <p:nvPr/>
          </p:nvSpPr>
          <p:spPr>
            <a:xfrm>
              <a:off x="63032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2" name="Google Shape;5912;p44"/>
            <p:cNvSpPr/>
            <p:nvPr/>
          </p:nvSpPr>
          <p:spPr>
            <a:xfrm>
              <a:off x="6323950" y="41515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3" name="Google Shape;5913;p44"/>
            <p:cNvSpPr/>
            <p:nvPr/>
          </p:nvSpPr>
          <p:spPr>
            <a:xfrm>
              <a:off x="634990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4" name="Google Shape;5914;p44"/>
            <p:cNvSpPr/>
            <p:nvPr/>
          </p:nvSpPr>
          <p:spPr>
            <a:xfrm>
              <a:off x="63732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5" name="Google Shape;5915;p44"/>
            <p:cNvSpPr/>
            <p:nvPr/>
          </p:nvSpPr>
          <p:spPr>
            <a:xfrm>
              <a:off x="639660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6" name="Google Shape;5916;p44"/>
            <p:cNvSpPr/>
            <p:nvPr/>
          </p:nvSpPr>
          <p:spPr>
            <a:xfrm>
              <a:off x="641990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7" name="Google Shape;5917;p44"/>
            <p:cNvSpPr/>
            <p:nvPr/>
          </p:nvSpPr>
          <p:spPr>
            <a:xfrm>
              <a:off x="644325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8" name="Google Shape;5918;p44"/>
            <p:cNvSpPr/>
            <p:nvPr/>
          </p:nvSpPr>
          <p:spPr>
            <a:xfrm>
              <a:off x="64665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9" name="Google Shape;5919;p44"/>
            <p:cNvSpPr/>
            <p:nvPr/>
          </p:nvSpPr>
          <p:spPr>
            <a:xfrm>
              <a:off x="6487275" y="41515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0" name="Google Shape;5920;p44"/>
            <p:cNvSpPr/>
            <p:nvPr/>
          </p:nvSpPr>
          <p:spPr>
            <a:xfrm>
              <a:off x="651325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1" name="Google Shape;5921;p44"/>
            <p:cNvSpPr/>
            <p:nvPr/>
          </p:nvSpPr>
          <p:spPr>
            <a:xfrm>
              <a:off x="59300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2" name="Google Shape;5922;p44"/>
            <p:cNvSpPr/>
            <p:nvPr/>
          </p:nvSpPr>
          <p:spPr>
            <a:xfrm>
              <a:off x="5953325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3" name="Google Shape;5923;p44"/>
            <p:cNvSpPr/>
            <p:nvPr/>
          </p:nvSpPr>
          <p:spPr>
            <a:xfrm>
              <a:off x="59766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4" name="Google Shape;5924;p44"/>
            <p:cNvSpPr/>
            <p:nvPr/>
          </p:nvSpPr>
          <p:spPr>
            <a:xfrm>
              <a:off x="5999975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5" name="Google Shape;5925;p44"/>
            <p:cNvSpPr/>
            <p:nvPr/>
          </p:nvSpPr>
          <p:spPr>
            <a:xfrm>
              <a:off x="60233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6" name="Google Shape;5926;p44"/>
            <p:cNvSpPr/>
            <p:nvPr/>
          </p:nvSpPr>
          <p:spPr>
            <a:xfrm>
              <a:off x="60466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7" name="Google Shape;5927;p44"/>
            <p:cNvSpPr/>
            <p:nvPr/>
          </p:nvSpPr>
          <p:spPr>
            <a:xfrm>
              <a:off x="6067350" y="413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8" name="Google Shape;5928;p44"/>
            <p:cNvSpPr/>
            <p:nvPr/>
          </p:nvSpPr>
          <p:spPr>
            <a:xfrm>
              <a:off x="60933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9" name="Google Shape;5929;p44"/>
            <p:cNvSpPr/>
            <p:nvPr/>
          </p:nvSpPr>
          <p:spPr>
            <a:xfrm>
              <a:off x="61166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0" name="Google Shape;5930;p44"/>
            <p:cNvSpPr/>
            <p:nvPr/>
          </p:nvSpPr>
          <p:spPr>
            <a:xfrm>
              <a:off x="61399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1" name="Google Shape;5931;p44"/>
            <p:cNvSpPr/>
            <p:nvPr/>
          </p:nvSpPr>
          <p:spPr>
            <a:xfrm>
              <a:off x="6160650" y="413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2" name="Google Shape;5932;p44"/>
            <p:cNvSpPr/>
            <p:nvPr/>
          </p:nvSpPr>
          <p:spPr>
            <a:xfrm>
              <a:off x="61866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3" name="Google Shape;5933;p44"/>
            <p:cNvSpPr/>
            <p:nvPr/>
          </p:nvSpPr>
          <p:spPr>
            <a:xfrm>
              <a:off x="62099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4" name="Google Shape;5934;p44"/>
            <p:cNvSpPr/>
            <p:nvPr/>
          </p:nvSpPr>
          <p:spPr>
            <a:xfrm>
              <a:off x="62332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5" name="Google Shape;5935;p44"/>
            <p:cNvSpPr/>
            <p:nvPr/>
          </p:nvSpPr>
          <p:spPr>
            <a:xfrm>
              <a:off x="625660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6" name="Google Shape;5936;p44"/>
            <p:cNvSpPr/>
            <p:nvPr/>
          </p:nvSpPr>
          <p:spPr>
            <a:xfrm>
              <a:off x="62799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7" name="Google Shape;5937;p44"/>
            <p:cNvSpPr/>
            <p:nvPr/>
          </p:nvSpPr>
          <p:spPr>
            <a:xfrm>
              <a:off x="63032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44"/>
            <p:cNvSpPr/>
            <p:nvPr/>
          </p:nvSpPr>
          <p:spPr>
            <a:xfrm>
              <a:off x="6323950" y="413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9" name="Google Shape;5939;p44"/>
            <p:cNvSpPr/>
            <p:nvPr/>
          </p:nvSpPr>
          <p:spPr>
            <a:xfrm>
              <a:off x="634990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0" name="Google Shape;5940;p44"/>
            <p:cNvSpPr/>
            <p:nvPr/>
          </p:nvSpPr>
          <p:spPr>
            <a:xfrm>
              <a:off x="63732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1" name="Google Shape;5941;p44"/>
            <p:cNvSpPr/>
            <p:nvPr/>
          </p:nvSpPr>
          <p:spPr>
            <a:xfrm>
              <a:off x="639660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2" name="Google Shape;5942;p44"/>
            <p:cNvSpPr/>
            <p:nvPr/>
          </p:nvSpPr>
          <p:spPr>
            <a:xfrm>
              <a:off x="641990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3" name="Google Shape;5943;p44"/>
            <p:cNvSpPr/>
            <p:nvPr/>
          </p:nvSpPr>
          <p:spPr>
            <a:xfrm>
              <a:off x="644325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4" name="Google Shape;5944;p44"/>
            <p:cNvSpPr/>
            <p:nvPr/>
          </p:nvSpPr>
          <p:spPr>
            <a:xfrm>
              <a:off x="64665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5" name="Google Shape;5945;p44"/>
            <p:cNvSpPr/>
            <p:nvPr/>
          </p:nvSpPr>
          <p:spPr>
            <a:xfrm>
              <a:off x="6487275" y="413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6" name="Google Shape;5946;p44"/>
            <p:cNvSpPr/>
            <p:nvPr/>
          </p:nvSpPr>
          <p:spPr>
            <a:xfrm>
              <a:off x="651325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7" name="Google Shape;5947;p44"/>
            <p:cNvSpPr/>
            <p:nvPr/>
          </p:nvSpPr>
          <p:spPr>
            <a:xfrm>
              <a:off x="59300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8" name="Google Shape;5948;p44"/>
            <p:cNvSpPr/>
            <p:nvPr/>
          </p:nvSpPr>
          <p:spPr>
            <a:xfrm>
              <a:off x="5953325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9" name="Google Shape;5949;p44"/>
            <p:cNvSpPr/>
            <p:nvPr/>
          </p:nvSpPr>
          <p:spPr>
            <a:xfrm>
              <a:off x="59766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0" name="Google Shape;5950;p44"/>
            <p:cNvSpPr/>
            <p:nvPr/>
          </p:nvSpPr>
          <p:spPr>
            <a:xfrm>
              <a:off x="5999975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1" name="Google Shape;5951;p44"/>
            <p:cNvSpPr/>
            <p:nvPr/>
          </p:nvSpPr>
          <p:spPr>
            <a:xfrm>
              <a:off x="60233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2" name="Google Shape;5952;p44"/>
            <p:cNvSpPr/>
            <p:nvPr/>
          </p:nvSpPr>
          <p:spPr>
            <a:xfrm>
              <a:off x="60466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3" name="Google Shape;5953;p44"/>
            <p:cNvSpPr/>
            <p:nvPr/>
          </p:nvSpPr>
          <p:spPr>
            <a:xfrm>
              <a:off x="6067350" y="411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4" name="Google Shape;5954;p44"/>
            <p:cNvSpPr/>
            <p:nvPr/>
          </p:nvSpPr>
          <p:spPr>
            <a:xfrm>
              <a:off x="60933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5" name="Google Shape;5955;p44"/>
            <p:cNvSpPr/>
            <p:nvPr/>
          </p:nvSpPr>
          <p:spPr>
            <a:xfrm>
              <a:off x="61166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6" name="Google Shape;5956;p44"/>
            <p:cNvSpPr/>
            <p:nvPr/>
          </p:nvSpPr>
          <p:spPr>
            <a:xfrm>
              <a:off x="61399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7" name="Google Shape;5957;p44"/>
            <p:cNvSpPr/>
            <p:nvPr/>
          </p:nvSpPr>
          <p:spPr>
            <a:xfrm>
              <a:off x="6160650" y="411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8" name="Google Shape;5958;p44"/>
            <p:cNvSpPr/>
            <p:nvPr/>
          </p:nvSpPr>
          <p:spPr>
            <a:xfrm>
              <a:off x="61866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9" name="Google Shape;5959;p44"/>
            <p:cNvSpPr/>
            <p:nvPr/>
          </p:nvSpPr>
          <p:spPr>
            <a:xfrm>
              <a:off x="62099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0" name="Google Shape;5960;p44"/>
            <p:cNvSpPr/>
            <p:nvPr/>
          </p:nvSpPr>
          <p:spPr>
            <a:xfrm>
              <a:off x="62332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1" name="Google Shape;5961;p44"/>
            <p:cNvSpPr/>
            <p:nvPr/>
          </p:nvSpPr>
          <p:spPr>
            <a:xfrm>
              <a:off x="625660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2" name="Google Shape;5962;p44"/>
            <p:cNvSpPr/>
            <p:nvPr/>
          </p:nvSpPr>
          <p:spPr>
            <a:xfrm>
              <a:off x="62799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3" name="Google Shape;5963;p44"/>
            <p:cNvSpPr/>
            <p:nvPr/>
          </p:nvSpPr>
          <p:spPr>
            <a:xfrm>
              <a:off x="63032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4" name="Google Shape;5964;p44"/>
            <p:cNvSpPr/>
            <p:nvPr/>
          </p:nvSpPr>
          <p:spPr>
            <a:xfrm>
              <a:off x="6323950" y="411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5" name="Google Shape;5965;p44"/>
            <p:cNvSpPr/>
            <p:nvPr/>
          </p:nvSpPr>
          <p:spPr>
            <a:xfrm>
              <a:off x="634990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6" name="Google Shape;5966;p44"/>
            <p:cNvSpPr/>
            <p:nvPr/>
          </p:nvSpPr>
          <p:spPr>
            <a:xfrm>
              <a:off x="63732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7" name="Google Shape;5967;p44"/>
            <p:cNvSpPr/>
            <p:nvPr/>
          </p:nvSpPr>
          <p:spPr>
            <a:xfrm>
              <a:off x="639660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8" name="Google Shape;5968;p44"/>
            <p:cNvSpPr/>
            <p:nvPr/>
          </p:nvSpPr>
          <p:spPr>
            <a:xfrm>
              <a:off x="641990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9" name="Google Shape;5969;p44"/>
            <p:cNvSpPr/>
            <p:nvPr/>
          </p:nvSpPr>
          <p:spPr>
            <a:xfrm>
              <a:off x="644325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0" name="Google Shape;5970;p44"/>
            <p:cNvSpPr/>
            <p:nvPr/>
          </p:nvSpPr>
          <p:spPr>
            <a:xfrm>
              <a:off x="64665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1" name="Google Shape;5971;p44"/>
            <p:cNvSpPr/>
            <p:nvPr/>
          </p:nvSpPr>
          <p:spPr>
            <a:xfrm>
              <a:off x="6487275" y="411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2" name="Google Shape;5972;p44"/>
            <p:cNvSpPr/>
            <p:nvPr/>
          </p:nvSpPr>
          <p:spPr>
            <a:xfrm>
              <a:off x="651325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3" name="Google Shape;5973;p44"/>
            <p:cNvSpPr/>
            <p:nvPr/>
          </p:nvSpPr>
          <p:spPr>
            <a:xfrm>
              <a:off x="59300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4" name="Google Shape;5974;p44"/>
            <p:cNvSpPr/>
            <p:nvPr/>
          </p:nvSpPr>
          <p:spPr>
            <a:xfrm>
              <a:off x="5953325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5" name="Google Shape;5975;p44"/>
            <p:cNvSpPr/>
            <p:nvPr/>
          </p:nvSpPr>
          <p:spPr>
            <a:xfrm>
              <a:off x="59766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6" name="Google Shape;5976;p44"/>
            <p:cNvSpPr/>
            <p:nvPr/>
          </p:nvSpPr>
          <p:spPr>
            <a:xfrm>
              <a:off x="5999975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7" name="Google Shape;5977;p44"/>
            <p:cNvSpPr/>
            <p:nvPr/>
          </p:nvSpPr>
          <p:spPr>
            <a:xfrm>
              <a:off x="60233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8" name="Google Shape;5978;p44"/>
            <p:cNvSpPr/>
            <p:nvPr/>
          </p:nvSpPr>
          <p:spPr>
            <a:xfrm>
              <a:off x="60466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9" name="Google Shape;5979;p44"/>
            <p:cNvSpPr/>
            <p:nvPr/>
          </p:nvSpPr>
          <p:spPr>
            <a:xfrm>
              <a:off x="6067350" y="409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0" name="Google Shape;5980;p44"/>
            <p:cNvSpPr/>
            <p:nvPr/>
          </p:nvSpPr>
          <p:spPr>
            <a:xfrm>
              <a:off x="60933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1" name="Google Shape;5981;p44"/>
            <p:cNvSpPr/>
            <p:nvPr/>
          </p:nvSpPr>
          <p:spPr>
            <a:xfrm>
              <a:off x="61166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2" name="Google Shape;5982;p44"/>
            <p:cNvSpPr/>
            <p:nvPr/>
          </p:nvSpPr>
          <p:spPr>
            <a:xfrm>
              <a:off x="61399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3" name="Google Shape;5983;p44"/>
            <p:cNvSpPr/>
            <p:nvPr/>
          </p:nvSpPr>
          <p:spPr>
            <a:xfrm>
              <a:off x="6160650" y="40915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4" name="Google Shape;5984;p44"/>
            <p:cNvSpPr/>
            <p:nvPr/>
          </p:nvSpPr>
          <p:spPr>
            <a:xfrm>
              <a:off x="61866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5" name="Google Shape;5985;p44"/>
            <p:cNvSpPr/>
            <p:nvPr/>
          </p:nvSpPr>
          <p:spPr>
            <a:xfrm>
              <a:off x="62099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6" name="Google Shape;5986;p44"/>
            <p:cNvSpPr/>
            <p:nvPr/>
          </p:nvSpPr>
          <p:spPr>
            <a:xfrm>
              <a:off x="62332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7" name="Google Shape;5987;p44"/>
            <p:cNvSpPr/>
            <p:nvPr/>
          </p:nvSpPr>
          <p:spPr>
            <a:xfrm>
              <a:off x="625660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8" name="Google Shape;5988;p44"/>
            <p:cNvSpPr/>
            <p:nvPr/>
          </p:nvSpPr>
          <p:spPr>
            <a:xfrm>
              <a:off x="62799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9" name="Google Shape;5989;p44"/>
            <p:cNvSpPr/>
            <p:nvPr/>
          </p:nvSpPr>
          <p:spPr>
            <a:xfrm>
              <a:off x="63032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0" name="Google Shape;5990;p44"/>
            <p:cNvSpPr/>
            <p:nvPr/>
          </p:nvSpPr>
          <p:spPr>
            <a:xfrm>
              <a:off x="6323950" y="40915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1" name="Google Shape;5991;p44"/>
            <p:cNvSpPr/>
            <p:nvPr/>
          </p:nvSpPr>
          <p:spPr>
            <a:xfrm>
              <a:off x="634990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2" name="Google Shape;5992;p44"/>
            <p:cNvSpPr/>
            <p:nvPr/>
          </p:nvSpPr>
          <p:spPr>
            <a:xfrm>
              <a:off x="63732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3" name="Google Shape;5993;p44"/>
            <p:cNvSpPr/>
            <p:nvPr/>
          </p:nvSpPr>
          <p:spPr>
            <a:xfrm>
              <a:off x="639660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4" name="Google Shape;5994;p44"/>
            <p:cNvSpPr/>
            <p:nvPr/>
          </p:nvSpPr>
          <p:spPr>
            <a:xfrm>
              <a:off x="641990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5" name="Google Shape;5995;p44"/>
            <p:cNvSpPr/>
            <p:nvPr/>
          </p:nvSpPr>
          <p:spPr>
            <a:xfrm>
              <a:off x="644325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6" name="Google Shape;5996;p44"/>
            <p:cNvSpPr/>
            <p:nvPr/>
          </p:nvSpPr>
          <p:spPr>
            <a:xfrm>
              <a:off x="64665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7" name="Google Shape;5997;p44"/>
            <p:cNvSpPr/>
            <p:nvPr/>
          </p:nvSpPr>
          <p:spPr>
            <a:xfrm>
              <a:off x="6487275" y="409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8" name="Google Shape;5998;p44"/>
            <p:cNvSpPr/>
            <p:nvPr/>
          </p:nvSpPr>
          <p:spPr>
            <a:xfrm>
              <a:off x="651325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9" name="Google Shape;5999;p44"/>
            <p:cNvSpPr/>
            <p:nvPr/>
          </p:nvSpPr>
          <p:spPr>
            <a:xfrm>
              <a:off x="59300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0" name="Google Shape;6000;p44"/>
            <p:cNvSpPr/>
            <p:nvPr/>
          </p:nvSpPr>
          <p:spPr>
            <a:xfrm>
              <a:off x="5953325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1" name="Google Shape;6001;p44"/>
            <p:cNvSpPr/>
            <p:nvPr/>
          </p:nvSpPr>
          <p:spPr>
            <a:xfrm>
              <a:off x="59766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2" name="Google Shape;6002;p44"/>
            <p:cNvSpPr/>
            <p:nvPr/>
          </p:nvSpPr>
          <p:spPr>
            <a:xfrm>
              <a:off x="5999975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3" name="Google Shape;6003;p44"/>
            <p:cNvSpPr/>
            <p:nvPr/>
          </p:nvSpPr>
          <p:spPr>
            <a:xfrm>
              <a:off x="60233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4" name="Google Shape;6004;p44"/>
            <p:cNvSpPr/>
            <p:nvPr/>
          </p:nvSpPr>
          <p:spPr>
            <a:xfrm>
              <a:off x="60466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5" name="Google Shape;6005;p44"/>
            <p:cNvSpPr/>
            <p:nvPr/>
          </p:nvSpPr>
          <p:spPr>
            <a:xfrm>
              <a:off x="6067350" y="407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6" name="Google Shape;6006;p44"/>
            <p:cNvSpPr/>
            <p:nvPr/>
          </p:nvSpPr>
          <p:spPr>
            <a:xfrm>
              <a:off x="60933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7" name="Google Shape;6007;p44"/>
            <p:cNvSpPr/>
            <p:nvPr/>
          </p:nvSpPr>
          <p:spPr>
            <a:xfrm>
              <a:off x="61166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8" name="Google Shape;6008;p44"/>
            <p:cNvSpPr/>
            <p:nvPr/>
          </p:nvSpPr>
          <p:spPr>
            <a:xfrm>
              <a:off x="61399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9" name="Google Shape;6009;p44"/>
            <p:cNvSpPr/>
            <p:nvPr/>
          </p:nvSpPr>
          <p:spPr>
            <a:xfrm>
              <a:off x="6160650" y="40715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0" name="Google Shape;6010;p44"/>
            <p:cNvSpPr/>
            <p:nvPr/>
          </p:nvSpPr>
          <p:spPr>
            <a:xfrm>
              <a:off x="61866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1" name="Google Shape;6011;p44"/>
            <p:cNvSpPr/>
            <p:nvPr/>
          </p:nvSpPr>
          <p:spPr>
            <a:xfrm>
              <a:off x="62099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2" name="Google Shape;6012;p44"/>
            <p:cNvSpPr/>
            <p:nvPr/>
          </p:nvSpPr>
          <p:spPr>
            <a:xfrm>
              <a:off x="62332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3" name="Google Shape;6013;p44"/>
            <p:cNvSpPr/>
            <p:nvPr/>
          </p:nvSpPr>
          <p:spPr>
            <a:xfrm>
              <a:off x="625660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4" name="Google Shape;6014;p44"/>
            <p:cNvSpPr/>
            <p:nvPr/>
          </p:nvSpPr>
          <p:spPr>
            <a:xfrm>
              <a:off x="62799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5" name="Google Shape;6015;p44"/>
            <p:cNvSpPr/>
            <p:nvPr/>
          </p:nvSpPr>
          <p:spPr>
            <a:xfrm>
              <a:off x="63032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6" name="Google Shape;6016;p44"/>
            <p:cNvSpPr/>
            <p:nvPr/>
          </p:nvSpPr>
          <p:spPr>
            <a:xfrm>
              <a:off x="6323950" y="407155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7" name="Google Shape;6017;p44"/>
            <p:cNvSpPr/>
            <p:nvPr/>
          </p:nvSpPr>
          <p:spPr>
            <a:xfrm>
              <a:off x="634990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8" name="Google Shape;6018;p44"/>
            <p:cNvSpPr/>
            <p:nvPr/>
          </p:nvSpPr>
          <p:spPr>
            <a:xfrm>
              <a:off x="63732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9" name="Google Shape;6019;p44"/>
            <p:cNvSpPr/>
            <p:nvPr/>
          </p:nvSpPr>
          <p:spPr>
            <a:xfrm>
              <a:off x="639660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0" name="Google Shape;6020;p44"/>
            <p:cNvSpPr/>
            <p:nvPr/>
          </p:nvSpPr>
          <p:spPr>
            <a:xfrm>
              <a:off x="641990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1" name="Google Shape;6021;p44"/>
            <p:cNvSpPr/>
            <p:nvPr/>
          </p:nvSpPr>
          <p:spPr>
            <a:xfrm>
              <a:off x="644325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2" name="Google Shape;6022;p44"/>
            <p:cNvSpPr/>
            <p:nvPr/>
          </p:nvSpPr>
          <p:spPr>
            <a:xfrm>
              <a:off x="64665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3" name="Google Shape;6023;p44"/>
            <p:cNvSpPr/>
            <p:nvPr/>
          </p:nvSpPr>
          <p:spPr>
            <a:xfrm>
              <a:off x="6487275" y="407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4" name="Google Shape;6024;p44"/>
            <p:cNvSpPr/>
            <p:nvPr/>
          </p:nvSpPr>
          <p:spPr>
            <a:xfrm>
              <a:off x="651325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5" name="Google Shape;6025;p44"/>
            <p:cNvSpPr/>
            <p:nvPr/>
          </p:nvSpPr>
          <p:spPr>
            <a:xfrm>
              <a:off x="59300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6" name="Google Shape;6026;p44"/>
            <p:cNvSpPr/>
            <p:nvPr/>
          </p:nvSpPr>
          <p:spPr>
            <a:xfrm>
              <a:off x="5953325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7" name="Google Shape;6027;p44"/>
            <p:cNvSpPr/>
            <p:nvPr/>
          </p:nvSpPr>
          <p:spPr>
            <a:xfrm>
              <a:off x="59766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8" name="Google Shape;6028;p44"/>
            <p:cNvSpPr/>
            <p:nvPr/>
          </p:nvSpPr>
          <p:spPr>
            <a:xfrm>
              <a:off x="5999975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9" name="Google Shape;6029;p44"/>
            <p:cNvSpPr/>
            <p:nvPr/>
          </p:nvSpPr>
          <p:spPr>
            <a:xfrm>
              <a:off x="60233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0" name="Google Shape;6030;p44"/>
            <p:cNvSpPr/>
            <p:nvPr/>
          </p:nvSpPr>
          <p:spPr>
            <a:xfrm>
              <a:off x="60466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1" name="Google Shape;6031;p44"/>
            <p:cNvSpPr/>
            <p:nvPr/>
          </p:nvSpPr>
          <p:spPr>
            <a:xfrm>
              <a:off x="6067350" y="405152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2" name="Google Shape;6032;p44"/>
            <p:cNvSpPr/>
            <p:nvPr/>
          </p:nvSpPr>
          <p:spPr>
            <a:xfrm>
              <a:off x="60933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3" name="Google Shape;6033;p44"/>
            <p:cNvSpPr/>
            <p:nvPr/>
          </p:nvSpPr>
          <p:spPr>
            <a:xfrm>
              <a:off x="61166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4" name="Google Shape;6034;p44"/>
            <p:cNvSpPr/>
            <p:nvPr/>
          </p:nvSpPr>
          <p:spPr>
            <a:xfrm>
              <a:off x="61399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5" name="Google Shape;6035;p44"/>
            <p:cNvSpPr/>
            <p:nvPr/>
          </p:nvSpPr>
          <p:spPr>
            <a:xfrm>
              <a:off x="6160650" y="40515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6" name="Google Shape;6036;p44"/>
            <p:cNvSpPr/>
            <p:nvPr/>
          </p:nvSpPr>
          <p:spPr>
            <a:xfrm>
              <a:off x="61866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7" name="Google Shape;6037;p44"/>
            <p:cNvSpPr/>
            <p:nvPr/>
          </p:nvSpPr>
          <p:spPr>
            <a:xfrm>
              <a:off x="62099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8" name="Google Shape;6038;p44"/>
            <p:cNvSpPr/>
            <p:nvPr/>
          </p:nvSpPr>
          <p:spPr>
            <a:xfrm>
              <a:off x="62332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9" name="Google Shape;6039;p44"/>
            <p:cNvSpPr/>
            <p:nvPr/>
          </p:nvSpPr>
          <p:spPr>
            <a:xfrm>
              <a:off x="625660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0" name="Google Shape;6040;p44"/>
            <p:cNvSpPr/>
            <p:nvPr/>
          </p:nvSpPr>
          <p:spPr>
            <a:xfrm>
              <a:off x="62799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1" name="Google Shape;6041;p44"/>
            <p:cNvSpPr/>
            <p:nvPr/>
          </p:nvSpPr>
          <p:spPr>
            <a:xfrm>
              <a:off x="63032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2" name="Google Shape;6042;p44"/>
            <p:cNvSpPr/>
            <p:nvPr/>
          </p:nvSpPr>
          <p:spPr>
            <a:xfrm>
              <a:off x="6323950" y="40515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3" name="Google Shape;6043;p44"/>
            <p:cNvSpPr/>
            <p:nvPr/>
          </p:nvSpPr>
          <p:spPr>
            <a:xfrm>
              <a:off x="634990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4" name="Google Shape;6044;p44"/>
            <p:cNvSpPr/>
            <p:nvPr/>
          </p:nvSpPr>
          <p:spPr>
            <a:xfrm>
              <a:off x="63732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5" name="Google Shape;6045;p44"/>
            <p:cNvSpPr/>
            <p:nvPr/>
          </p:nvSpPr>
          <p:spPr>
            <a:xfrm>
              <a:off x="639660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6" name="Google Shape;6046;p44"/>
            <p:cNvSpPr/>
            <p:nvPr/>
          </p:nvSpPr>
          <p:spPr>
            <a:xfrm>
              <a:off x="641990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7" name="Google Shape;6047;p44"/>
            <p:cNvSpPr/>
            <p:nvPr/>
          </p:nvSpPr>
          <p:spPr>
            <a:xfrm>
              <a:off x="644325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8" name="Google Shape;6048;p44"/>
            <p:cNvSpPr/>
            <p:nvPr/>
          </p:nvSpPr>
          <p:spPr>
            <a:xfrm>
              <a:off x="64665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9" name="Google Shape;6049;p44"/>
            <p:cNvSpPr/>
            <p:nvPr/>
          </p:nvSpPr>
          <p:spPr>
            <a:xfrm>
              <a:off x="6487275" y="405152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0" name="Google Shape;6050;p44"/>
            <p:cNvSpPr/>
            <p:nvPr/>
          </p:nvSpPr>
          <p:spPr>
            <a:xfrm>
              <a:off x="651325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1" name="Google Shape;6051;p44"/>
            <p:cNvSpPr/>
            <p:nvPr/>
          </p:nvSpPr>
          <p:spPr>
            <a:xfrm>
              <a:off x="5953325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2" name="Google Shape;6052;p44"/>
            <p:cNvSpPr/>
            <p:nvPr/>
          </p:nvSpPr>
          <p:spPr>
            <a:xfrm>
              <a:off x="59766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3" name="Google Shape;6053;p44"/>
            <p:cNvSpPr/>
            <p:nvPr/>
          </p:nvSpPr>
          <p:spPr>
            <a:xfrm>
              <a:off x="59300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4" name="Google Shape;6054;p44"/>
            <p:cNvSpPr/>
            <p:nvPr/>
          </p:nvSpPr>
          <p:spPr>
            <a:xfrm>
              <a:off x="5999975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5" name="Google Shape;6055;p44"/>
            <p:cNvSpPr/>
            <p:nvPr/>
          </p:nvSpPr>
          <p:spPr>
            <a:xfrm>
              <a:off x="60233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6" name="Google Shape;6056;p44"/>
            <p:cNvSpPr/>
            <p:nvPr/>
          </p:nvSpPr>
          <p:spPr>
            <a:xfrm>
              <a:off x="60466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7" name="Google Shape;6057;p44"/>
            <p:cNvSpPr/>
            <p:nvPr/>
          </p:nvSpPr>
          <p:spPr>
            <a:xfrm>
              <a:off x="6067350" y="403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8" name="Google Shape;6058;p44"/>
            <p:cNvSpPr/>
            <p:nvPr/>
          </p:nvSpPr>
          <p:spPr>
            <a:xfrm>
              <a:off x="60933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9" name="Google Shape;6059;p44"/>
            <p:cNvSpPr/>
            <p:nvPr/>
          </p:nvSpPr>
          <p:spPr>
            <a:xfrm>
              <a:off x="61166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0" name="Google Shape;6060;p44"/>
            <p:cNvSpPr/>
            <p:nvPr/>
          </p:nvSpPr>
          <p:spPr>
            <a:xfrm>
              <a:off x="61399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1" name="Google Shape;6061;p44"/>
            <p:cNvSpPr/>
            <p:nvPr/>
          </p:nvSpPr>
          <p:spPr>
            <a:xfrm>
              <a:off x="6160650" y="403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2" name="Google Shape;6062;p44"/>
            <p:cNvSpPr/>
            <p:nvPr/>
          </p:nvSpPr>
          <p:spPr>
            <a:xfrm>
              <a:off x="61866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3" name="Google Shape;6063;p44"/>
            <p:cNvSpPr/>
            <p:nvPr/>
          </p:nvSpPr>
          <p:spPr>
            <a:xfrm>
              <a:off x="62099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4" name="Google Shape;6064;p44"/>
            <p:cNvSpPr/>
            <p:nvPr/>
          </p:nvSpPr>
          <p:spPr>
            <a:xfrm>
              <a:off x="62332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5" name="Google Shape;6065;p44"/>
            <p:cNvSpPr/>
            <p:nvPr/>
          </p:nvSpPr>
          <p:spPr>
            <a:xfrm>
              <a:off x="625660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6" name="Google Shape;6066;p44"/>
            <p:cNvSpPr/>
            <p:nvPr/>
          </p:nvSpPr>
          <p:spPr>
            <a:xfrm>
              <a:off x="62799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7" name="Google Shape;6067;p44"/>
            <p:cNvSpPr/>
            <p:nvPr/>
          </p:nvSpPr>
          <p:spPr>
            <a:xfrm>
              <a:off x="63032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8" name="Google Shape;6068;p44"/>
            <p:cNvSpPr/>
            <p:nvPr/>
          </p:nvSpPr>
          <p:spPr>
            <a:xfrm>
              <a:off x="6323950" y="403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9" name="Google Shape;6069;p44"/>
            <p:cNvSpPr/>
            <p:nvPr/>
          </p:nvSpPr>
          <p:spPr>
            <a:xfrm>
              <a:off x="634990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0" name="Google Shape;6070;p44"/>
            <p:cNvSpPr/>
            <p:nvPr/>
          </p:nvSpPr>
          <p:spPr>
            <a:xfrm>
              <a:off x="63732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1" name="Google Shape;6071;p44"/>
            <p:cNvSpPr/>
            <p:nvPr/>
          </p:nvSpPr>
          <p:spPr>
            <a:xfrm>
              <a:off x="639660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2" name="Google Shape;6072;p44"/>
            <p:cNvSpPr/>
            <p:nvPr/>
          </p:nvSpPr>
          <p:spPr>
            <a:xfrm>
              <a:off x="641990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3" name="Google Shape;6073;p44"/>
            <p:cNvSpPr/>
            <p:nvPr/>
          </p:nvSpPr>
          <p:spPr>
            <a:xfrm>
              <a:off x="644325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4" name="Google Shape;6074;p44"/>
            <p:cNvSpPr/>
            <p:nvPr/>
          </p:nvSpPr>
          <p:spPr>
            <a:xfrm>
              <a:off x="64665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5" name="Google Shape;6075;p44"/>
            <p:cNvSpPr/>
            <p:nvPr/>
          </p:nvSpPr>
          <p:spPr>
            <a:xfrm>
              <a:off x="6487275" y="403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6" name="Google Shape;6076;p44"/>
            <p:cNvSpPr/>
            <p:nvPr/>
          </p:nvSpPr>
          <p:spPr>
            <a:xfrm>
              <a:off x="651325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7" name="Google Shape;6077;p44"/>
            <p:cNvSpPr/>
            <p:nvPr/>
          </p:nvSpPr>
          <p:spPr>
            <a:xfrm>
              <a:off x="5953325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8" name="Google Shape;6078;p44"/>
            <p:cNvSpPr/>
            <p:nvPr/>
          </p:nvSpPr>
          <p:spPr>
            <a:xfrm>
              <a:off x="59766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9" name="Google Shape;6079;p44"/>
            <p:cNvSpPr/>
            <p:nvPr/>
          </p:nvSpPr>
          <p:spPr>
            <a:xfrm>
              <a:off x="5999975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0" name="Google Shape;6080;p44"/>
            <p:cNvSpPr/>
            <p:nvPr/>
          </p:nvSpPr>
          <p:spPr>
            <a:xfrm>
              <a:off x="602332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1" name="Google Shape;6081;p44"/>
            <p:cNvSpPr/>
            <p:nvPr/>
          </p:nvSpPr>
          <p:spPr>
            <a:xfrm>
              <a:off x="60466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2" name="Google Shape;6082;p44"/>
            <p:cNvSpPr/>
            <p:nvPr/>
          </p:nvSpPr>
          <p:spPr>
            <a:xfrm>
              <a:off x="6067350" y="401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3" name="Google Shape;6083;p44"/>
            <p:cNvSpPr/>
            <p:nvPr/>
          </p:nvSpPr>
          <p:spPr>
            <a:xfrm>
              <a:off x="609332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4" name="Google Shape;6084;p44"/>
            <p:cNvSpPr/>
            <p:nvPr/>
          </p:nvSpPr>
          <p:spPr>
            <a:xfrm>
              <a:off x="61166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5" name="Google Shape;6085;p44"/>
            <p:cNvSpPr/>
            <p:nvPr/>
          </p:nvSpPr>
          <p:spPr>
            <a:xfrm>
              <a:off x="61399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6" name="Google Shape;6086;p44"/>
            <p:cNvSpPr/>
            <p:nvPr/>
          </p:nvSpPr>
          <p:spPr>
            <a:xfrm>
              <a:off x="6160650" y="401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7" name="Google Shape;6087;p44"/>
            <p:cNvSpPr/>
            <p:nvPr/>
          </p:nvSpPr>
          <p:spPr>
            <a:xfrm>
              <a:off x="618662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8" name="Google Shape;6088;p44"/>
            <p:cNvSpPr/>
            <p:nvPr/>
          </p:nvSpPr>
          <p:spPr>
            <a:xfrm>
              <a:off x="62099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9" name="Google Shape;6089;p44"/>
            <p:cNvSpPr/>
            <p:nvPr/>
          </p:nvSpPr>
          <p:spPr>
            <a:xfrm>
              <a:off x="62332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0" name="Google Shape;6090;p44"/>
            <p:cNvSpPr/>
            <p:nvPr/>
          </p:nvSpPr>
          <p:spPr>
            <a:xfrm>
              <a:off x="625660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1" name="Google Shape;6091;p44"/>
            <p:cNvSpPr/>
            <p:nvPr/>
          </p:nvSpPr>
          <p:spPr>
            <a:xfrm>
              <a:off x="62799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2" name="Google Shape;6092;p44"/>
            <p:cNvSpPr/>
            <p:nvPr/>
          </p:nvSpPr>
          <p:spPr>
            <a:xfrm>
              <a:off x="63032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3" name="Google Shape;6093;p44"/>
            <p:cNvSpPr/>
            <p:nvPr/>
          </p:nvSpPr>
          <p:spPr>
            <a:xfrm>
              <a:off x="6323950" y="401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4" name="Google Shape;6094;p44"/>
            <p:cNvSpPr/>
            <p:nvPr/>
          </p:nvSpPr>
          <p:spPr>
            <a:xfrm>
              <a:off x="634990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5" name="Google Shape;6095;p44"/>
            <p:cNvSpPr/>
            <p:nvPr/>
          </p:nvSpPr>
          <p:spPr>
            <a:xfrm>
              <a:off x="63732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6" name="Google Shape;6096;p44"/>
            <p:cNvSpPr/>
            <p:nvPr/>
          </p:nvSpPr>
          <p:spPr>
            <a:xfrm>
              <a:off x="639660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7" name="Google Shape;6097;p44"/>
            <p:cNvSpPr/>
            <p:nvPr/>
          </p:nvSpPr>
          <p:spPr>
            <a:xfrm>
              <a:off x="641990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8" name="Google Shape;6098;p44"/>
            <p:cNvSpPr/>
            <p:nvPr/>
          </p:nvSpPr>
          <p:spPr>
            <a:xfrm>
              <a:off x="644325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9" name="Google Shape;6099;p44"/>
            <p:cNvSpPr/>
            <p:nvPr/>
          </p:nvSpPr>
          <p:spPr>
            <a:xfrm>
              <a:off x="64665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0" name="Google Shape;6100;p44"/>
            <p:cNvSpPr/>
            <p:nvPr/>
          </p:nvSpPr>
          <p:spPr>
            <a:xfrm>
              <a:off x="6487275" y="401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1" name="Google Shape;6101;p44"/>
            <p:cNvSpPr/>
            <p:nvPr/>
          </p:nvSpPr>
          <p:spPr>
            <a:xfrm>
              <a:off x="651325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2" name="Google Shape;6102;p44"/>
            <p:cNvSpPr/>
            <p:nvPr/>
          </p:nvSpPr>
          <p:spPr>
            <a:xfrm>
              <a:off x="5953325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3" name="Google Shape;6103;p44"/>
            <p:cNvSpPr/>
            <p:nvPr/>
          </p:nvSpPr>
          <p:spPr>
            <a:xfrm>
              <a:off x="59766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4" name="Google Shape;6104;p44"/>
            <p:cNvSpPr/>
            <p:nvPr/>
          </p:nvSpPr>
          <p:spPr>
            <a:xfrm>
              <a:off x="5999975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5" name="Google Shape;6105;p44"/>
            <p:cNvSpPr/>
            <p:nvPr/>
          </p:nvSpPr>
          <p:spPr>
            <a:xfrm>
              <a:off x="602332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6" name="Google Shape;6106;p44"/>
            <p:cNvSpPr/>
            <p:nvPr/>
          </p:nvSpPr>
          <p:spPr>
            <a:xfrm>
              <a:off x="60466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7" name="Google Shape;6107;p44"/>
            <p:cNvSpPr/>
            <p:nvPr/>
          </p:nvSpPr>
          <p:spPr>
            <a:xfrm>
              <a:off x="6067350" y="39915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8" name="Google Shape;6108;p44"/>
            <p:cNvSpPr/>
            <p:nvPr/>
          </p:nvSpPr>
          <p:spPr>
            <a:xfrm>
              <a:off x="609332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9" name="Google Shape;6109;p44"/>
            <p:cNvSpPr/>
            <p:nvPr/>
          </p:nvSpPr>
          <p:spPr>
            <a:xfrm>
              <a:off x="61166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0" name="Google Shape;6110;p44"/>
            <p:cNvSpPr/>
            <p:nvPr/>
          </p:nvSpPr>
          <p:spPr>
            <a:xfrm>
              <a:off x="61399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1" name="Google Shape;6111;p44"/>
            <p:cNvSpPr/>
            <p:nvPr/>
          </p:nvSpPr>
          <p:spPr>
            <a:xfrm>
              <a:off x="6160650" y="39915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2" name="Google Shape;6112;p44"/>
            <p:cNvSpPr/>
            <p:nvPr/>
          </p:nvSpPr>
          <p:spPr>
            <a:xfrm>
              <a:off x="618662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3" name="Google Shape;6113;p44"/>
            <p:cNvSpPr/>
            <p:nvPr/>
          </p:nvSpPr>
          <p:spPr>
            <a:xfrm>
              <a:off x="62099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44"/>
            <p:cNvSpPr/>
            <p:nvPr/>
          </p:nvSpPr>
          <p:spPr>
            <a:xfrm>
              <a:off x="62332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5" name="Google Shape;6115;p44"/>
            <p:cNvSpPr/>
            <p:nvPr/>
          </p:nvSpPr>
          <p:spPr>
            <a:xfrm>
              <a:off x="625660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6" name="Google Shape;6116;p44"/>
            <p:cNvSpPr/>
            <p:nvPr/>
          </p:nvSpPr>
          <p:spPr>
            <a:xfrm>
              <a:off x="62799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7" name="Google Shape;6117;p44"/>
            <p:cNvSpPr/>
            <p:nvPr/>
          </p:nvSpPr>
          <p:spPr>
            <a:xfrm>
              <a:off x="63032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44"/>
            <p:cNvSpPr/>
            <p:nvPr/>
          </p:nvSpPr>
          <p:spPr>
            <a:xfrm>
              <a:off x="6323950" y="39915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9" name="Google Shape;6119;p44"/>
            <p:cNvSpPr/>
            <p:nvPr/>
          </p:nvSpPr>
          <p:spPr>
            <a:xfrm>
              <a:off x="634990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0" name="Google Shape;6120;p44"/>
            <p:cNvSpPr/>
            <p:nvPr/>
          </p:nvSpPr>
          <p:spPr>
            <a:xfrm>
              <a:off x="63732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1" name="Google Shape;6121;p44"/>
            <p:cNvSpPr/>
            <p:nvPr/>
          </p:nvSpPr>
          <p:spPr>
            <a:xfrm>
              <a:off x="639660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2" name="Google Shape;6122;p44"/>
            <p:cNvSpPr/>
            <p:nvPr/>
          </p:nvSpPr>
          <p:spPr>
            <a:xfrm>
              <a:off x="641990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3" name="Google Shape;6123;p44"/>
            <p:cNvSpPr/>
            <p:nvPr/>
          </p:nvSpPr>
          <p:spPr>
            <a:xfrm>
              <a:off x="644325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44"/>
            <p:cNvSpPr/>
            <p:nvPr/>
          </p:nvSpPr>
          <p:spPr>
            <a:xfrm>
              <a:off x="64665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5" name="Google Shape;6125;p44"/>
            <p:cNvSpPr/>
            <p:nvPr/>
          </p:nvSpPr>
          <p:spPr>
            <a:xfrm>
              <a:off x="6487275" y="39915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6" name="Google Shape;6126;p44"/>
            <p:cNvSpPr/>
            <p:nvPr/>
          </p:nvSpPr>
          <p:spPr>
            <a:xfrm>
              <a:off x="651325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7" name="Google Shape;6127;p44"/>
            <p:cNvSpPr/>
            <p:nvPr/>
          </p:nvSpPr>
          <p:spPr>
            <a:xfrm>
              <a:off x="5953325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8" name="Google Shape;6128;p44"/>
            <p:cNvSpPr/>
            <p:nvPr/>
          </p:nvSpPr>
          <p:spPr>
            <a:xfrm>
              <a:off x="59766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9" name="Google Shape;6129;p44"/>
            <p:cNvSpPr/>
            <p:nvPr/>
          </p:nvSpPr>
          <p:spPr>
            <a:xfrm>
              <a:off x="5999975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0" name="Google Shape;6130;p44"/>
            <p:cNvSpPr/>
            <p:nvPr/>
          </p:nvSpPr>
          <p:spPr>
            <a:xfrm>
              <a:off x="602332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1" name="Google Shape;6131;p44"/>
            <p:cNvSpPr/>
            <p:nvPr/>
          </p:nvSpPr>
          <p:spPr>
            <a:xfrm>
              <a:off x="60466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2" name="Google Shape;6132;p44"/>
            <p:cNvSpPr/>
            <p:nvPr/>
          </p:nvSpPr>
          <p:spPr>
            <a:xfrm>
              <a:off x="6067350" y="39714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3" name="Google Shape;6133;p44"/>
            <p:cNvSpPr/>
            <p:nvPr/>
          </p:nvSpPr>
          <p:spPr>
            <a:xfrm>
              <a:off x="609332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4" name="Google Shape;6134;p44"/>
            <p:cNvSpPr/>
            <p:nvPr/>
          </p:nvSpPr>
          <p:spPr>
            <a:xfrm>
              <a:off x="61166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5" name="Google Shape;6135;p44"/>
            <p:cNvSpPr/>
            <p:nvPr/>
          </p:nvSpPr>
          <p:spPr>
            <a:xfrm>
              <a:off x="61399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6" name="Google Shape;6136;p44"/>
            <p:cNvSpPr/>
            <p:nvPr/>
          </p:nvSpPr>
          <p:spPr>
            <a:xfrm>
              <a:off x="6160650" y="39714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7" name="Google Shape;6137;p44"/>
            <p:cNvSpPr/>
            <p:nvPr/>
          </p:nvSpPr>
          <p:spPr>
            <a:xfrm>
              <a:off x="618662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8" name="Google Shape;6138;p44"/>
            <p:cNvSpPr/>
            <p:nvPr/>
          </p:nvSpPr>
          <p:spPr>
            <a:xfrm>
              <a:off x="62099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9" name="Google Shape;6139;p44"/>
            <p:cNvSpPr/>
            <p:nvPr/>
          </p:nvSpPr>
          <p:spPr>
            <a:xfrm>
              <a:off x="62332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0" name="Google Shape;6140;p44"/>
            <p:cNvSpPr/>
            <p:nvPr/>
          </p:nvSpPr>
          <p:spPr>
            <a:xfrm>
              <a:off x="625660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1" name="Google Shape;6141;p44"/>
            <p:cNvSpPr/>
            <p:nvPr/>
          </p:nvSpPr>
          <p:spPr>
            <a:xfrm>
              <a:off x="62799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2" name="Google Shape;6142;p44"/>
            <p:cNvSpPr/>
            <p:nvPr/>
          </p:nvSpPr>
          <p:spPr>
            <a:xfrm>
              <a:off x="63032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3" name="Google Shape;6143;p44"/>
            <p:cNvSpPr/>
            <p:nvPr/>
          </p:nvSpPr>
          <p:spPr>
            <a:xfrm>
              <a:off x="6323950" y="39714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4" name="Google Shape;6144;p44"/>
            <p:cNvSpPr/>
            <p:nvPr/>
          </p:nvSpPr>
          <p:spPr>
            <a:xfrm>
              <a:off x="634990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5" name="Google Shape;6145;p44"/>
            <p:cNvSpPr/>
            <p:nvPr/>
          </p:nvSpPr>
          <p:spPr>
            <a:xfrm>
              <a:off x="63732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6" name="Google Shape;6146;p44"/>
            <p:cNvSpPr/>
            <p:nvPr/>
          </p:nvSpPr>
          <p:spPr>
            <a:xfrm>
              <a:off x="639660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7" name="Google Shape;6147;p44"/>
            <p:cNvSpPr/>
            <p:nvPr/>
          </p:nvSpPr>
          <p:spPr>
            <a:xfrm>
              <a:off x="641990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8" name="Google Shape;6148;p44"/>
            <p:cNvSpPr/>
            <p:nvPr/>
          </p:nvSpPr>
          <p:spPr>
            <a:xfrm>
              <a:off x="644325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9" name="Google Shape;6149;p44"/>
            <p:cNvSpPr/>
            <p:nvPr/>
          </p:nvSpPr>
          <p:spPr>
            <a:xfrm>
              <a:off x="64665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0" name="Google Shape;6150;p44"/>
            <p:cNvSpPr/>
            <p:nvPr/>
          </p:nvSpPr>
          <p:spPr>
            <a:xfrm>
              <a:off x="6487275" y="39714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1" name="Google Shape;6151;p44"/>
            <p:cNvSpPr/>
            <p:nvPr/>
          </p:nvSpPr>
          <p:spPr>
            <a:xfrm>
              <a:off x="651325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2" name="Google Shape;6152;p44"/>
            <p:cNvSpPr/>
            <p:nvPr/>
          </p:nvSpPr>
          <p:spPr>
            <a:xfrm>
              <a:off x="59766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3" name="Google Shape;6153;p44"/>
            <p:cNvSpPr/>
            <p:nvPr/>
          </p:nvSpPr>
          <p:spPr>
            <a:xfrm>
              <a:off x="5999975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4" name="Google Shape;6154;p44"/>
            <p:cNvSpPr/>
            <p:nvPr/>
          </p:nvSpPr>
          <p:spPr>
            <a:xfrm>
              <a:off x="602332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5" name="Google Shape;6155;p44"/>
            <p:cNvSpPr/>
            <p:nvPr/>
          </p:nvSpPr>
          <p:spPr>
            <a:xfrm>
              <a:off x="60466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6" name="Google Shape;6156;p44"/>
            <p:cNvSpPr/>
            <p:nvPr/>
          </p:nvSpPr>
          <p:spPr>
            <a:xfrm>
              <a:off x="6067350" y="395150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7" name="Google Shape;6157;p44"/>
            <p:cNvSpPr/>
            <p:nvPr/>
          </p:nvSpPr>
          <p:spPr>
            <a:xfrm>
              <a:off x="609332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8" name="Google Shape;6158;p44"/>
            <p:cNvSpPr/>
            <p:nvPr/>
          </p:nvSpPr>
          <p:spPr>
            <a:xfrm>
              <a:off x="61166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9" name="Google Shape;6159;p44"/>
            <p:cNvSpPr/>
            <p:nvPr/>
          </p:nvSpPr>
          <p:spPr>
            <a:xfrm>
              <a:off x="61399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0" name="Google Shape;6160;p44"/>
            <p:cNvSpPr/>
            <p:nvPr/>
          </p:nvSpPr>
          <p:spPr>
            <a:xfrm>
              <a:off x="6160650" y="39515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1" name="Google Shape;6161;p44"/>
            <p:cNvSpPr/>
            <p:nvPr/>
          </p:nvSpPr>
          <p:spPr>
            <a:xfrm>
              <a:off x="618662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2" name="Google Shape;6162;p44"/>
            <p:cNvSpPr/>
            <p:nvPr/>
          </p:nvSpPr>
          <p:spPr>
            <a:xfrm>
              <a:off x="62099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3" name="Google Shape;6163;p44"/>
            <p:cNvSpPr/>
            <p:nvPr/>
          </p:nvSpPr>
          <p:spPr>
            <a:xfrm>
              <a:off x="62332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4" name="Google Shape;6164;p44"/>
            <p:cNvSpPr/>
            <p:nvPr/>
          </p:nvSpPr>
          <p:spPr>
            <a:xfrm>
              <a:off x="625660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5" name="Google Shape;6165;p44"/>
            <p:cNvSpPr/>
            <p:nvPr/>
          </p:nvSpPr>
          <p:spPr>
            <a:xfrm>
              <a:off x="62799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6" name="Google Shape;6166;p44"/>
            <p:cNvSpPr/>
            <p:nvPr/>
          </p:nvSpPr>
          <p:spPr>
            <a:xfrm>
              <a:off x="63032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7" name="Google Shape;6167;p44"/>
            <p:cNvSpPr/>
            <p:nvPr/>
          </p:nvSpPr>
          <p:spPr>
            <a:xfrm>
              <a:off x="6323950" y="39515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8" name="Google Shape;6168;p44"/>
            <p:cNvSpPr/>
            <p:nvPr/>
          </p:nvSpPr>
          <p:spPr>
            <a:xfrm>
              <a:off x="634990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9" name="Google Shape;6169;p44"/>
            <p:cNvSpPr/>
            <p:nvPr/>
          </p:nvSpPr>
          <p:spPr>
            <a:xfrm>
              <a:off x="63732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0" name="Google Shape;6170;p44"/>
            <p:cNvSpPr/>
            <p:nvPr/>
          </p:nvSpPr>
          <p:spPr>
            <a:xfrm>
              <a:off x="639660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1" name="Google Shape;6171;p44"/>
            <p:cNvSpPr/>
            <p:nvPr/>
          </p:nvSpPr>
          <p:spPr>
            <a:xfrm>
              <a:off x="641990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2" name="Google Shape;6172;p44"/>
            <p:cNvSpPr/>
            <p:nvPr/>
          </p:nvSpPr>
          <p:spPr>
            <a:xfrm>
              <a:off x="644325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3" name="Google Shape;6173;p44"/>
            <p:cNvSpPr/>
            <p:nvPr/>
          </p:nvSpPr>
          <p:spPr>
            <a:xfrm>
              <a:off x="64665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4" name="Google Shape;6174;p44"/>
            <p:cNvSpPr/>
            <p:nvPr/>
          </p:nvSpPr>
          <p:spPr>
            <a:xfrm>
              <a:off x="6487275" y="395150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5" name="Google Shape;6175;p44"/>
            <p:cNvSpPr/>
            <p:nvPr/>
          </p:nvSpPr>
          <p:spPr>
            <a:xfrm>
              <a:off x="651325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6" name="Google Shape;6176;p44"/>
            <p:cNvSpPr/>
            <p:nvPr/>
          </p:nvSpPr>
          <p:spPr>
            <a:xfrm>
              <a:off x="59766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7" name="Google Shape;6177;p44"/>
            <p:cNvSpPr/>
            <p:nvPr/>
          </p:nvSpPr>
          <p:spPr>
            <a:xfrm>
              <a:off x="5999975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8" name="Google Shape;6178;p44"/>
            <p:cNvSpPr/>
            <p:nvPr/>
          </p:nvSpPr>
          <p:spPr>
            <a:xfrm>
              <a:off x="602332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9" name="Google Shape;6179;p44"/>
            <p:cNvSpPr/>
            <p:nvPr/>
          </p:nvSpPr>
          <p:spPr>
            <a:xfrm>
              <a:off x="60466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0" name="Google Shape;6180;p44"/>
            <p:cNvSpPr/>
            <p:nvPr/>
          </p:nvSpPr>
          <p:spPr>
            <a:xfrm>
              <a:off x="6067350" y="393145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1" name="Google Shape;6181;p44"/>
            <p:cNvSpPr/>
            <p:nvPr/>
          </p:nvSpPr>
          <p:spPr>
            <a:xfrm>
              <a:off x="609332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2" name="Google Shape;6182;p44"/>
            <p:cNvSpPr/>
            <p:nvPr/>
          </p:nvSpPr>
          <p:spPr>
            <a:xfrm>
              <a:off x="61166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3" name="Google Shape;6183;p44"/>
            <p:cNvSpPr/>
            <p:nvPr/>
          </p:nvSpPr>
          <p:spPr>
            <a:xfrm>
              <a:off x="61399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4" name="Google Shape;6184;p44"/>
            <p:cNvSpPr/>
            <p:nvPr/>
          </p:nvSpPr>
          <p:spPr>
            <a:xfrm>
              <a:off x="6160650" y="393145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5" name="Google Shape;6185;p44"/>
            <p:cNvSpPr/>
            <p:nvPr/>
          </p:nvSpPr>
          <p:spPr>
            <a:xfrm>
              <a:off x="618662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6" name="Google Shape;6186;p44"/>
            <p:cNvSpPr/>
            <p:nvPr/>
          </p:nvSpPr>
          <p:spPr>
            <a:xfrm>
              <a:off x="62099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7" name="Google Shape;6187;p44"/>
            <p:cNvSpPr/>
            <p:nvPr/>
          </p:nvSpPr>
          <p:spPr>
            <a:xfrm>
              <a:off x="62332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8" name="Google Shape;6188;p44"/>
            <p:cNvSpPr/>
            <p:nvPr/>
          </p:nvSpPr>
          <p:spPr>
            <a:xfrm>
              <a:off x="625660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9" name="Google Shape;6189;p44"/>
            <p:cNvSpPr/>
            <p:nvPr/>
          </p:nvSpPr>
          <p:spPr>
            <a:xfrm>
              <a:off x="62799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0" name="Google Shape;6190;p44"/>
            <p:cNvSpPr/>
            <p:nvPr/>
          </p:nvSpPr>
          <p:spPr>
            <a:xfrm>
              <a:off x="63032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1" name="Google Shape;6191;p44"/>
            <p:cNvSpPr/>
            <p:nvPr/>
          </p:nvSpPr>
          <p:spPr>
            <a:xfrm>
              <a:off x="6323950" y="393145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2" name="Google Shape;6192;p44"/>
            <p:cNvSpPr/>
            <p:nvPr/>
          </p:nvSpPr>
          <p:spPr>
            <a:xfrm>
              <a:off x="634990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3" name="Google Shape;6193;p44"/>
            <p:cNvSpPr/>
            <p:nvPr/>
          </p:nvSpPr>
          <p:spPr>
            <a:xfrm>
              <a:off x="63732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4" name="Google Shape;6194;p44"/>
            <p:cNvSpPr/>
            <p:nvPr/>
          </p:nvSpPr>
          <p:spPr>
            <a:xfrm>
              <a:off x="639660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5" name="Google Shape;6195;p44"/>
            <p:cNvSpPr/>
            <p:nvPr/>
          </p:nvSpPr>
          <p:spPr>
            <a:xfrm>
              <a:off x="641990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6" name="Google Shape;6196;p44"/>
            <p:cNvSpPr/>
            <p:nvPr/>
          </p:nvSpPr>
          <p:spPr>
            <a:xfrm>
              <a:off x="644325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7" name="Google Shape;6197;p44"/>
            <p:cNvSpPr/>
            <p:nvPr/>
          </p:nvSpPr>
          <p:spPr>
            <a:xfrm>
              <a:off x="64665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8" name="Google Shape;6198;p44"/>
            <p:cNvSpPr/>
            <p:nvPr/>
          </p:nvSpPr>
          <p:spPr>
            <a:xfrm>
              <a:off x="6487275" y="393145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9" name="Google Shape;6199;p44"/>
            <p:cNvSpPr/>
            <p:nvPr/>
          </p:nvSpPr>
          <p:spPr>
            <a:xfrm>
              <a:off x="651325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0" name="Google Shape;6200;p44"/>
            <p:cNvSpPr/>
            <p:nvPr/>
          </p:nvSpPr>
          <p:spPr>
            <a:xfrm>
              <a:off x="5999975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1" name="Google Shape;6201;p44"/>
            <p:cNvSpPr/>
            <p:nvPr/>
          </p:nvSpPr>
          <p:spPr>
            <a:xfrm>
              <a:off x="602332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2" name="Google Shape;6202;p44"/>
            <p:cNvSpPr/>
            <p:nvPr/>
          </p:nvSpPr>
          <p:spPr>
            <a:xfrm>
              <a:off x="604667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3" name="Google Shape;6203;p44"/>
            <p:cNvSpPr/>
            <p:nvPr/>
          </p:nvSpPr>
          <p:spPr>
            <a:xfrm>
              <a:off x="6067350" y="391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4" name="Google Shape;6204;p44"/>
            <p:cNvSpPr/>
            <p:nvPr/>
          </p:nvSpPr>
          <p:spPr>
            <a:xfrm>
              <a:off x="609332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5" name="Google Shape;6205;p44"/>
            <p:cNvSpPr/>
            <p:nvPr/>
          </p:nvSpPr>
          <p:spPr>
            <a:xfrm>
              <a:off x="61166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6" name="Google Shape;6206;p44"/>
            <p:cNvSpPr/>
            <p:nvPr/>
          </p:nvSpPr>
          <p:spPr>
            <a:xfrm>
              <a:off x="613997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7" name="Google Shape;6207;p44"/>
            <p:cNvSpPr/>
            <p:nvPr/>
          </p:nvSpPr>
          <p:spPr>
            <a:xfrm>
              <a:off x="6160650" y="391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8" name="Google Shape;6208;p44"/>
            <p:cNvSpPr/>
            <p:nvPr/>
          </p:nvSpPr>
          <p:spPr>
            <a:xfrm>
              <a:off x="618662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9" name="Google Shape;6209;p44"/>
            <p:cNvSpPr/>
            <p:nvPr/>
          </p:nvSpPr>
          <p:spPr>
            <a:xfrm>
              <a:off x="62099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0" name="Google Shape;6210;p44"/>
            <p:cNvSpPr/>
            <p:nvPr/>
          </p:nvSpPr>
          <p:spPr>
            <a:xfrm>
              <a:off x="623327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1" name="Google Shape;6211;p44"/>
            <p:cNvSpPr/>
            <p:nvPr/>
          </p:nvSpPr>
          <p:spPr>
            <a:xfrm>
              <a:off x="625660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2" name="Google Shape;6212;p44"/>
            <p:cNvSpPr/>
            <p:nvPr/>
          </p:nvSpPr>
          <p:spPr>
            <a:xfrm>
              <a:off x="62799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3" name="Google Shape;6213;p44"/>
            <p:cNvSpPr/>
            <p:nvPr/>
          </p:nvSpPr>
          <p:spPr>
            <a:xfrm>
              <a:off x="63032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4" name="Google Shape;6214;p44"/>
            <p:cNvSpPr/>
            <p:nvPr/>
          </p:nvSpPr>
          <p:spPr>
            <a:xfrm>
              <a:off x="6323950" y="391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5" name="Google Shape;6215;p44"/>
            <p:cNvSpPr/>
            <p:nvPr/>
          </p:nvSpPr>
          <p:spPr>
            <a:xfrm>
              <a:off x="634990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6" name="Google Shape;6216;p44"/>
            <p:cNvSpPr/>
            <p:nvPr/>
          </p:nvSpPr>
          <p:spPr>
            <a:xfrm>
              <a:off x="63732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7" name="Google Shape;6217;p44"/>
            <p:cNvSpPr/>
            <p:nvPr/>
          </p:nvSpPr>
          <p:spPr>
            <a:xfrm>
              <a:off x="6396600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8" name="Google Shape;6218;p44"/>
            <p:cNvSpPr/>
            <p:nvPr/>
          </p:nvSpPr>
          <p:spPr>
            <a:xfrm>
              <a:off x="641990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9" name="Google Shape;6219;p44"/>
            <p:cNvSpPr/>
            <p:nvPr/>
          </p:nvSpPr>
          <p:spPr>
            <a:xfrm>
              <a:off x="6443250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0" name="Google Shape;6220;p44"/>
            <p:cNvSpPr/>
            <p:nvPr/>
          </p:nvSpPr>
          <p:spPr>
            <a:xfrm>
              <a:off x="64665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1" name="Google Shape;6221;p44"/>
            <p:cNvSpPr/>
            <p:nvPr/>
          </p:nvSpPr>
          <p:spPr>
            <a:xfrm>
              <a:off x="6487275" y="391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2" name="Google Shape;6222;p44"/>
            <p:cNvSpPr/>
            <p:nvPr/>
          </p:nvSpPr>
          <p:spPr>
            <a:xfrm>
              <a:off x="6513250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3" name="Google Shape;6223;p44"/>
            <p:cNvSpPr/>
            <p:nvPr/>
          </p:nvSpPr>
          <p:spPr>
            <a:xfrm>
              <a:off x="5999975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4" name="Google Shape;6224;p44"/>
            <p:cNvSpPr/>
            <p:nvPr/>
          </p:nvSpPr>
          <p:spPr>
            <a:xfrm>
              <a:off x="602332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5" name="Google Shape;6225;p44"/>
            <p:cNvSpPr/>
            <p:nvPr/>
          </p:nvSpPr>
          <p:spPr>
            <a:xfrm>
              <a:off x="604667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6" name="Google Shape;6226;p44"/>
            <p:cNvSpPr/>
            <p:nvPr/>
          </p:nvSpPr>
          <p:spPr>
            <a:xfrm>
              <a:off x="6067350" y="389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7" name="Google Shape;6227;p44"/>
            <p:cNvSpPr/>
            <p:nvPr/>
          </p:nvSpPr>
          <p:spPr>
            <a:xfrm>
              <a:off x="609332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8" name="Google Shape;6228;p44"/>
            <p:cNvSpPr/>
            <p:nvPr/>
          </p:nvSpPr>
          <p:spPr>
            <a:xfrm>
              <a:off x="61166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9" name="Google Shape;6229;p44"/>
            <p:cNvSpPr/>
            <p:nvPr/>
          </p:nvSpPr>
          <p:spPr>
            <a:xfrm>
              <a:off x="613997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0" name="Google Shape;6230;p44"/>
            <p:cNvSpPr/>
            <p:nvPr/>
          </p:nvSpPr>
          <p:spPr>
            <a:xfrm>
              <a:off x="6160650" y="389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1" name="Google Shape;6231;p44"/>
            <p:cNvSpPr/>
            <p:nvPr/>
          </p:nvSpPr>
          <p:spPr>
            <a:xfrm>
              <a:off x="618662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2" name="Google Shape;6232;p44"/>
            <p:cNvSpPr/>
            <p:nvPr/>
          </p:nvSpPr>
          <p:spPr>
            <a:xfrm>
              <a:off x="62099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3" name="Google Shape;6233;p44"/>
            <p:cNvSpPr/>
            <p:nvPr/>
          </p:nvSpPr>
          <p:spPr>
            <a:xfrm>
              <a:off x="623327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4" name="Google Shape;6234;p44"/>
            <p:cNvSpPr/>
            <p:nvPr/>
          </p:nvSpPr>
          <p:spPr>
            <a:xfrm>
              <a:off x="625660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5" name="Google Shape;6235;p44"/>
            <p:cNvSpPr/>
            <p:nvPr/>
          </p:nvSpPr>
          <p:spPr>
            <a:xfrm>
              <a:off x="62799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6" name="Google Shape;6236;p44"/>
            <p:cNvSpPr/>
            <p:nvPr/>
          </p:nvSpPr>
          <p:spPr>
            <a:xfrm>
              <a:off x="63032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7" name="Google Shape;6237;p44"/>
            <p:cNvSpPr/>
            <p:nvPr/>
          </p:nvSpPr>
          <p:spPr>
            <a:xfrm>
              <a:off x="6323950" y="389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8" name="Google Shape;6238;p44"/>
            <p:cNvSpPr/>
            <p:nvPr/>
          </p:nvSpPr>
          <p:spPr>
            <a:xfrm>
              <a:off x="634990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9" name="Google Shape;6239;p44"/>
            <p:cNvSpPr/>
            <p:nvPr/>
          </p:nvSpPr>
          <p:spPr>
            <a:xfrm>
              <a:off x="63732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0" name="Google Shape;6240;p44"/>
            <p:cNvSpPr/>
            <p:nvPr/>
          </p:nvSpPr>
          <p:spPr>
            <a:xfrm>
              <a:off x="6396600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1" name="Google Shape;6241;p44"/>
            <p:cNvSpPr/>
            <p:nvPr/>
          </p:nvSpPr>
          <p:spPr>
            <a:xfrm>
              <a:off x="641990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2" name="Google Shape;6242;p44"/>
            <p:cNvSpPr/>
            <p:nvPr/>
          </p:nvSpPr>
          <p:spPr>
            <a:xfrm>
              <a:off x="6443250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3" name="Google Shape;6243;p44"/>
            <p:cNvSpPr/>
            <p:nvPr/>
          </p:nvSpPr>
          <p:spPr>
            <a:xfrm>
              <a:off x="64665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4" name="Google Shape;6244;p44"/>
            <p:cNvSpPr/>
            <p:nvPr/>
          </p:nvSpPr>
          <p:spPr>
            <a:xfrm>
              <a:off x="6487275" y="389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5" name="Google Shape;6245;p44"/>
            <p:cNvSpPr/>
            <p:nvPr/>
          </p:nvSpPr>
          <p:spPr>
            <a:xfrm>
              <a:off x="6513250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6" name="Google Shape;6246;p44"/>
            <p:cNvSpPr/>
            <p:nvPr/>
          </p:nvSpPr>
          <p:spPr>
            <a:xfrm>
              <a:off x="602332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7" name="Google Shape;6247;p44"/>
            <p:cNvSpPr/>
            <p:nvPr/>
          </p:nvSpPr>
          <p:spPr>
            <a:xfrm>
              <a:off x="604667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8" name="Google Shape;6248;p44"/>
            <p:cNvSpPr/>
            <p:nvPr/>
          </p:nvSpPr>
          <p:spPr>
            <a:xfrm>
              <a:off x="6067350" y="387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9" name="Google Shape;6249;p44"/>
            <p:cNvSpPr/>
            <p:nvPr/>
          </p:nvSpPr>
          <p:spPr>
            <a:xfrm>
              <a:off x="609332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0" name="Google Shape;6250;p44"/>
            <p:cNvSpPr/>
            <p:nvPr/>
          </p:nvSpPr>
          <p:spPr>
            <a:xfrm>
              <a:off x="61166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1" name="Google Shape;6251;p44"/>
            <p:cNvSpPr/>
            <p:nvPr/>
          </p:nvSpPr>
          <p:spPr>
            <a:xfrm>
              <a:off x="613997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2" name="Google Shape;6252;p44"/>
            <p:cNvSpPr/>
            <p:nvPr/>
          </p:nvSpPr>
          <p:spPr>
            <a:xfrm>
              <a:off x="6160650" y="387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3" name="Google Shape;6253;p44"/>
            <p:cNvSpPr/>
            <p:nvPr/>
          </p:nvSpPr>
          <p:spPr>
            <a:xfrm>
              <a:off x="618662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4" name="Google Shape;6254;p44"/>
            <p:cNvSpPr/>
            <p:nvPr/>
          </p:nvSpPr>
          <p:spPr>
            <a:xfrm>
              <a:off x="62099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5" name="Google Shape;6255;p44"/>
            <p:cNvSpPr/>
            <p:nvPr/>
          </p:nvSpPr>
          <p:spPr>
            <a:xfrm>
              <a:off x="623327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6" name="Google Shape;6256;p44"/>
            <p:cNvSpPr/>
            <p:nvPr/>
          </p:nvSpPr>
          <p:spPr>
            <a:xfrm>
              <a:off x="625660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7" name="Google Shape;6257;p44"/>
            <p:cNvSpPr/>
            <p:nvPr/>
          </p:nvSpPr>
          <p:spPr>
            <a:xfrm>
              <a:off x="62799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8" name="Google Shape;6258;p44"/>
            <p:cNvSpPr/>
            <p:nvPr/>
          </p:nvSpPr>
          <p:spPr>
            <a:xfrm>
              <a:off x="63032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9" name="Google Shape;6259;p44"/>
            <p:cNvSpPr/>
            <p:nvPr/>
          </p:nvSpPr>
          <p:spPr>
            <a:xfrm>
              <a:off x="6323950" y="387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0" name="Google Shape;6260;p44"/>
            <p:cNvSpPr/>
            <p:nvPr/>
          </p:nvSpPr>
          <p:spPr>
            <a:xfrm>
              <a:off x="634990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1" name="Google Shape;6261;p44"/>
            <p:cNvSpPr/>
            <p:nvPr/>
          </p:nvSpPr>
          <p:spPr>
            <a:xfrm>
              <a:off x="63732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2" name="Google Shape;6262;p44"/>
            <p:cNvSpPr/>
            <p:nvPr/>
          </p:nvSpPr>
          <p:spPr>
            <a:xfrm>
              <a:off x="6396600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3" name="Google Shape;6263;p44"/>
            <p:cNvSpPr/>
            <p:nvPr/>
          </p:nvSpPr>
          <p:spPr>
            <a:xfrm>
              <a:off x="641990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4" name="Google Shape;6264;p44"/>
            <p:cNvSpPr/>
            <p:nvPr/>
          </p:nvSpPr>
          <p:spPr>
            <a:xfrm>
              <a:off x="6443250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5" name="Google Shape;6265;p44"/>
            <p:cNvSpPr/>
            <p:nvPr/>
          </p:nvSpPr>
          <p:spPr>
            <a:xfrm>
              <a:off x="64665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6" name="Google Shape;6266;p44"/>
            <p:cNvSpPr/>
            <p:nvPr/>
          </p:nvSpPr>
          <p:spPr>
            <a:xfrm>
              <a:off x="6487275" y="387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7" name="Google Shape;6267;p44"/>
            <p:cNvSpPr/>
            <p:nvPr/>
          </p:nvSpPr>
          <p:spPr>
            <a:xfrm>
              <a:off x="604667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8" name="Google Shape;6268;p44"/>
            <p:cNvSpPr/>
            <p:nvPr/>
          </p:nvSpPr>
          <p:spPr>
            <a:xfrm>
              <a:off x="6067350" y="38514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9" name="Google Shape;6269;p44"/>
            <p:cNvSpPr/>
            <p:nvPr/>
          </p:nvSpPr>
          <p:spPr>
            <a:xfrm>
              <a:off x="609332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0" name="Google Shape;6270;p44"/>
            <p:cNvSpPr/>
            <p:nvPr/>
          </p:nvSpPr>
          <p:spPr>
            <a:xfrm>
              <a:off x="61166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1" name="Google Shape;6271;p44"/>
            <p:cNvSpPr/>
            <p:nvPr/>
          </p:nvSpPr>
          <p:spPr>
            <a:xfrm>
              <a:off x="613997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2" name="Google Shape;6272;p44"/>
            <p:cNvSpPr/>
            <p:nvPr/>
          </p:nvSpPr>
          <p:spPr>
            <a:xfrm>
              <a:off x="6160650" y="38514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3" name="Google Shape;6273;p44"/>
            <p:cNvSpPr/>
            <p:nvPr/>
          </p:nvSpPr>
          <p:spPr>
            <a:xfrm>
              <a:off x="618662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4" name="Google Shape;6274;p44"/>
            <p:cNvSpPr/>
            <p:nvPr/>
          </p:nvSpPr>
          <p:spPr>
            <a:xfrm>
              <a:off x="62099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5" name="Google Shape;6275;p44"/>
            <p:cNvSpPr/>
            <p:nvPr/>
          </p:nvSpPr>
          <p:spPr>
            <a:xfrm>
              <a:off x="623327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6" name="Google Shape;6276;p44"/>
            <p:cNvSpPr/>
            <p:nvPr/>
          </p:nvSpPr>
          <p:spPr>
            <a:xfrm>
              <a:off x="625660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7" name="Google Shape;6277;p44"/>
            <p:cNvSpPr/>
            <p:nvPr/>
          </p:nvSpPr>
          <p:spPr>
            <a:xfrm>
              <a:off x="62799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8" name="Google Shape;6278;p44"/>
            <p:cNvSpPr/>
            <p:nvPr/>
          </p:nvSpPr>
          <p:spPr>
            <a:xfrm>
              <a:off x="63032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9" name="Google Shape;6279;p44"/>
            <p:cNvSpPr/>
            <p:nvPr/>
          </p:nvSpPr>
          <p:spPr>
            <a:xfrm>
              <a:off x="6323950" y="38514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0" name="Google Shape;6280;p44"/>
            <p:cNvSpPr/>
            <p:nvPr/>
          </p:nvSpPr>
          <p:spPr>
            <a:xfrm>
              <a:off x="634990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1" name="Google Shape;6281;p44"/>
            <p:cNvSpPr/>
            <p:nvPr/>
          </p:nvSpPr>
          <p:spPr>
            <a:xfrm>
              <a:off x="63732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2" name="Google Shape;6282;p44"/>
            <p:cNvSpPr/>
            <p:nvPr/>
          </p:nvSpPr>
          <p:spPr>
            <a:xfrm>
              <a:off x="6396600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3" name="Google Shape;6283;p44"/>
            <p:cNvSpPr/>
            <p:nvPr/>
          </p:nvSpPr>
          <p:spPr>
            <a:xfrm>
              <a:off x="641990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4" name="Google Shape;6284;p44"/>
            <p:cNvSpPr/>
            <p:nvPr/>
          </p:nvSpPr>
          <p:spPr>
            <a:xfrm>
              <a:off x="6443250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5" name="Google Shape;6285;p44"/>
            <p:cNvSpPr/>
            <p:nvPr/>
          </p:nvSpPr>
          <p:spPr>
            <a:xfrm>
              <a:off x="64665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6" name="Google Shape;6286;p44"/>
            <p:cNvSpPr/>
            <p:nvPr/>
          </p:nvSpPr>
          <p:spPr>
            <a:xfrm>
              <a:off x="6067350" y="38314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7" name="Google Shape;6287;p44"/>
            <p:cNvSpPr/>
            <p:nvPr/>
          </p:nvSpPr>
          <p:spPr>
            <a:xfrm>
              <a:off x="609332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8" name="Google Shape;6288;p44"/>
            <p:cNvSpPr/>
            <p:nvPr/>
          </p:nvSpPr>
          <p:spPr>
            <a:xfrm>
              <a:off x="61166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9" name="Google Shape;6289;p44"/>
            <p:cNvSpPr/>
            <p:nvPr/>
          </p:nvSpPr>
          <p:spPr>
            <a:xfrm>
              <a:off x="613997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0" name="Google Shape;6290;p44"/>
            <p:cNvSpPr/>
            <p:nvPr/>
          </p:nvSpPr>
          <p:spPr>
            <a:xfrm>
              <a:off x="6160650" y="383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1" name="Google Shape;6291;p44"/>
            <p:cNvSpPr/>
            <p:nvPr/>
          </p:nvSpPr>
          <p:spPr>
            <a:xfrm>
              <a:off x="618662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2" name="Google Shape;6292;p44"/>
            <p:cNvSpPr/>
            <p:nvPr/>
          </p:nvSpPr>
          <p:spPr>
            <a:xfrm>
              <a:off x="62099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3" name="Google Shape;6293;p44"/>
            <p:cNvSpPr/>
            <p:nvPr/>
          </p:nvSpPr>
          <p:spPr>
            <a:xfrm>
              <a:off x="623327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4" name="Google Shape;6294;p44"/>
            <p:cNvSpPr/>
            <p:nvPr/>
          </p:nvSpPr>
          <p:spPr>
            <a:xfrm>
              <a:off x="625660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5" name="Google Shape;6295;p44"/>
            <p:cNvSpPr/>
            <p:nvPr/>
          </p:nvSpPr>
          <p:spPr>
            <a:xfrm>
              <a:off x="62799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6" name="Google Shape;6296;p44"/>
            <p:cNvSpPr/>
            <p:nvPr/>
          </p:nvSpPr>
          <p:spPr>
            <a:xfrm>
              <a:off x="63032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7" name="Google Shape;6297;p44"/>
            <p:cNvSpPr/>
            <p:nvPr/>
          </p:nvSpPr>
          <p:spPr>
            <a:xfrm>
              <a:off x="6323950" y="383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8" name="Google Shape;6298;p44"/>
            <p:cNvSpPr/>
            <p:nvPr/>
          </p:nvSpPr>
          <p:spPr>
            <a:xfrm>
              <a:off x="634990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9" name="Google Shape;6299;p44"/>
            <p:cNvSpPr/>
            <p:nvPr/>
          </p:nvSpPr>
          <p:spPr>
            <a:xfrm>
              <a:off x="63732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0" name="Google Shape;6300;p44"/>
            <p:cNvSpPr/>
            <p:nvPr/>
          </p:nvSpPr>
          <p:spPr>
            <a:xfrm>
              <a:off x="6396600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1" name="Google Shape;6301;p44"/>
            <p:cNvSpPr/>
            <p:nvPr/>
          </p:nvSpPr>
          <p:spPr>
            <a:xfrm>
              <a:off x="641990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2" name="Google Shape;6302;p44"/>
            <p:cNvSpPr/>
            <p:nvPr/>
          </p:nvSpPr>
          <p:spPr>
            <a:xfrm>
              <a:off x="6443250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3" name="Google Shape;6303;p44"/>
            <p:cNvSpPr/>
            <p:nvPr/>
          </p:nvSpPr>
          <p:spPr>
            <a:xfrm>
              <a:off x="609332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4" name="Google Shape;6304;p44"/>
            <p:cNvSpPr/>
            <p:nvPr/>
          </p:nvSpPr>
          <p:spPr>
            <a:xfrm>
              <a:off x="61166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5" name="Google Shape;6305;p44"/>
            <p:cNvSpPr/>
            <p:nvPr/>
          </p:nvSpPr>
          <p:spPr>
            <a:xfrm>
              <a:off x="613997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6" name="Google Shape;6306;p44"/>
            <p:cNvSpPr/>
            <p:nvPr/>
          </p:nvSpPr>
          <p:spPr>
            <a:xfrm>
              <a:off x="6160650" y="381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7" name="Google Shape;6307;p44"/>
            <p:cNvSpPr/>
            <p:nvPr/>
          </p:nvSpPr>
          <p:spPr>
            <a:xfrm>
              <a:off x="618662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8" name="Google Shape;6308;p44"/>
            <p:cNvSpPr/>
            <p:nvPr/>
          </p:nvSpPr>
          <p:spPr>
            <a:xfrm>
              <a:off x="62099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9" name="Google Shape;6309;p44"/>
            <p:cNvSpPr/>
            <p:nvPr/>
          </p:nvSpPr>
          <p:spPr>
            <a:xfrm>
              <a:off x="623327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0" name="Google Shape;6310;p44"/>
            <p:cNvSpPr/>
            <p:nvPr/>
          </p:nvSpPr>
          <p:spPr>
            <a:xfrm>
              <a:off x="625660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1" name="Google Shape;6311;p44"/>
            <p:cNvSpPr/>
            <p:nvPr/>
          </p:nvSpPr>
          <p:spPr>
            <a:xfrm>
              <a:off x="62799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2" name="Google Shape;6312;p44"/>
            <p:cNvSpPr/>
            <p:nvPr/>
          </p:nvSpPr>
          <p:spPr>
            <a:xfrm>
              <a:off x="63032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3" name="Google Shape;6313;p44"/>
            <p:cNvSpPr/>
            <p:nvPr/>
          </p:nvSpPr>
          <p:spPr>
            <a:xfrm>
              <a:off x="6323950" y="381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4" name="Google Shape;6314;p44"/>
            <p:cNvSpPr/>
            <p:nvPr/>
          </p:nvSpPr>
          <p:spPr>
            <a:xfrm>
              <a:off x="634990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5" name="Google Shape;6315;p44"/>
            <p:cNvSpPr/>
            <p:nvPr/>
          </p:nvSpPr>
          <p:spPr>
            <a:xfrm>
              <a:off x="63732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6" name="Google Shape;6316;p44"/>
            <p:cNvSpPr/>
            <p:nvPr/>
          </p:nvSpPr>
          <p:spPr>
            <a:xfrm>
              <a:off x="6396600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7" name="Google Shape;6317;p44"/>
            <p:cNvSpPr/>
            <p:nvPr/>
          </p:nvSpPr>
          <p:spPr>
            <a:xfrm>
              <a:off x="641990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8" name="Google Shape;6318;p44"/>
            <p:cNvSpPr/>
            <p:nvPr/>
          </p:nvSpPr>
          <p:spPr>
            <a:xfrm>
              <a:off x="6139975" y="37913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9" name="Google Shape;6319;p44"/>
            <p:cNvSpPr/>
            <p:nvPr/>
          </p:nvSpPr>
          <p:spPr>
            <a:xfrm>
              <a:off x="6160650" y="37913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0" name="Google Shape;6320;p44"/>
            <p:cNvSpPr/>
            <p:nvPr/>
          </p:nvSpPr>
          <p:spPr>
            <a:xfrm>
              <a:off x="6186625" y="37913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1" name="Google Shape;6321;p44"/>
            <p:cNvSpPr/>
            <p:nvPr/>
          </p:nvSpPr>
          <p:spPr>
            <a:xfrm>
              <a:off x="62099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2" name="Google Shape;6322;p44"/>
            <p:cNvSpPr/>
            <p:nvPr/>
          </p:nvSpPr>
          <p:spPr>
            <a:xfrm>
              <a:off x="6233275" y="37913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3" name="Google Shape;6323;p44"/>
            <p:cNvSpPr/>
            <p:nvPr/>
          </p:nvSpPr>
          <p:spPr>
            <a:xfrm>
              <a:off x="625660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4" name="Google Shape;6324;p44"/>
            <p:cNvSpPr/>
            <p:nvPr/>
          </p:nvSpPr>
          <p:spPr>
            <a:xfrm>
              <a:off x="62799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5" name="Google Shape;6325;p44"/>
            <p:cNvSpPr/>
            <p:nvPr/>
          </p:nvSpPr>
          <p:spPr>
            <a:xfrm>
              <a:off x="63032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6" name="Google Shape;6326;p44"/>
            <p:cNvSpPr/>
            <p:nvPr/>
          </p:nvSpPr>
          <p:spPr>
            <a:xfrm>
              <a:off x="6323950" y="37913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7" name="Google Shape;6327;p44"/>
            <p:cNvSpPr/>
            <p:nvPr/>
          </p:nvSpPr>
          <p:spPr>
            <a:xfrm>
              <a:off x="634990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8" name="Google Shape;6328;p44"/>
            <p:cNvSpPr/>
            <p:nvPr/>
          </p:nvSpPr>
          <p:spPr>
            <a:xfrm>
              <a:off x="63732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9" name="Google Shape;6329;p44"/>
            <p:cNvSpPr/>
            <p:nvPr/>
          </p:nvSpPr>
          <p:spPr>
            <a:xfrm>
              <a:off x="6186625" y="37713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0" name="Google Shape;6330;p44"/>
            <p:cNvSpPr/>
            <p:nvPr/>
          </p:nvSpPr>
          <p:spPr>
            <a:xfrm>
              <a:off x="620995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1" name="Google Shape;6331;p44"/>
            <p:cNvSpPr/>
            <p:nvPr/>
          </p:nvSpPr>
          <p:spPr>
            <a:xfrm>
              <a:off x="6233275" y="37713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2" name="Google Shape;6332;p44"/>
            <p:cNvSpPr/>
            <p:nvPr/>
          </p:nvSpPr>
          <p:spPr>
            <a:xfrm>
              <a:off x="625660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3" name="Google Shape;6333;p44"/>
            <p:cNvSpPr/>
            <p:nvPr/>
          </p:nvSpPr>
          <p:spPr>
            <a:xfrm>
              <a:off x="627995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4" name="Google Shape;6334;p44"/>
            <p:cNvSpPr/>
            <p:nvPr/>
          </p:nvSpPr>
          <p:spPr>
            <a:xfrm>
              <a:off x="630325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5" name="Google Shape;6335;p44"/>
            <p:cNvSpPr/>
            <p:nvPr/>
          </p:nvSpPr>
          <p:spPr>
            <a:xfrm>
              <a:off x="6323950" y="37713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6" name="Google Shape;6336;p44"/>
            <p:cNvSpPr/>
            <p:nvPr/>
          </p:nvSpPr>
          <p:spPr>
            <a:xfrm>
              <a:off x="6139975" y="43917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7" name="Google Shape;6337;p44"/>
            <p:cNvSpPr/>
            <p:nvPr/>
          </p:nvSpPr>
          <p:spPr>
            <a:xfrm>
              <a:off x="6160650" y="43917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8" name="Google Shape;6338;p44"/>
            <p:cNvSpPr/>
            <p:nvPr/>
          </p:nvSpPr>
          <p:spPr>
            <a:xfrm>
              <a:off x="6186625" y="43917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9" name="Google Shape;6339;p44"/>
            <p:cNvSpPr/>
            <p:nvPr/>
          </p:nvSpPr>
          <p:spPr>
            <a:xfrm>
              <a:off x="62099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0" name="Google Shape;6340;p44"/>
            <p:cNvSpPr/>
            <p:nvPr/>
          </p:nvSpPr>
          <p:spPr>
            <a:xfrm>
              <a:off x="6233275" y="43917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1" name="Google Shape;6341;p44"/>
            <p:cNvSpPr/>
            <p:nvPr/>
          </p:nvSpPr>
          <p:spPr>
            <a:xfrm>
              <a:off x="625660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2" name="Google Shape;6342;p44"/>
            <p:cNvSpPr/>
            <p:nvPr/>
          </p:nvSpPr>
          <p:spPr>
            <a:xfrm>
              <a:off x="62799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3" name="Google Shape;6343;p44"/>
            <p:cNvSpPr/>
            <p:nvPr/>
          </p:nvSpPr>
          <p:spPr>
            <a:xfrm>
              <a:off x="63032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4" name="Google Shape;6344;p44"/>
            <p:cNvSpPr/>
            <p:nvPr/>
          </p:nvSpPr>
          <p:spPr>
            <a:xfrm>
              <a:off x="6323950" y="43917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5" name="Google Shape;6345;p44"/>
            <p:cNvSpPr/>
            <p:nvPr/>
          </p:nvSpPr>
          <p:spPr>
            <a:xfrm>
              <a:off x="634990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6" name="Google Shape;6346;p44"/>
            <p:cNvSpPr/>
            <p:nvPr/>
          </p:nvSpPr>
          <p:spPr>
            <a:xfrm>
              <a:off x="63732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7" name="Google Shape;6347;p44"/>
            <p:cNvSpPr/>
            <p:nvPr/>
          </p:nvSpPr>
          <p:spPr>
            <a:xfrm>
              <a:off x="609332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8" name="Google Shape;6348;p44"/>
            <p:cNvSpPr/>
            <p:nvPr/>
          </p:nvSpPr>
          <p:spPr>
            <a:xfrm>
              <a:off x="61166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9" name="Google Shape;6349;p44"/>
            <p:cNvSpPr/>
            <p:nvPr/>
          </p:nvSpPr>
          <p:spPr>
            <a:xfrm>
              <a:off x="613997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0" name="Google Shape;6350;p44"/>
            <p:cNvSpPr/>
            <p:nvPr/>
          </p:nvSpPr>
          <p:spPr>
            <a:xfrm>
              <a:off x="6160650" y="43717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1" name="Google Shape;6351;p44"/>
            <p:cNvSpPr/>
            <p:nvPr/>
          </p:nvSpPr>
          <p:spPr>
            <a:xfrm>
              <a:off x="618662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2" name="Google Shape;6352;p44"/>
            <p:cNvSpPr/>
            <p:nvPr/>
          </p:nvSpPr>
          <p:spPr>
            <a:xfrm>
              <a:off x="6186625" y="44117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3" name="Google Shape;6353;p44"/>
            <p:cNvSpPr/>
            <p:nvPr/>
          </p:nvSpPr>
          <p:spPr>
            <a:xfrm>
              <a:off x="620995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4" name="Google Shape;6354;p44"/>
            <p:cNvSpPr/>
            <p:nvPr/>
          </p:nvSpPr>
          <p:spPr>
            <a:xfrm>
              <a:off x="6233275" y="44117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5" name="Google Shape;6355;p44"/>
            <p:cNvSpPr/>
            <p:nvPr/>
          </p:nvSpPr>
          <p:spPr>
            <a:xfrm>
              <a:off x="625660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6" name="Google Shape;6356;p44"/>
            <p:cNvSpPr/>
            <p:nvPr/>
          </p:nvSpPr>
          <p:spPr>
            <a:xfrm>
              <a:off x="627995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7" name="Google Shape;6357;p44"/>
            <p:cNvSpPr/>
            <p:nvPr/>
          </p:nvSpPr>
          <p:spPr>
            <a:xfrm>
              <a:off x="630325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8" name="Google Shape;6358;p44"/>
            <p:cNvSpPr/>
            <p:nvPr/>
          </p:nvSpPr>
          <p:spPr>
            <a:xfrm>
              <a:off x="6323950" y="44117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9" name="Google Shape;6359;p44"/>
            <p:cNvSpPr/>
            <p:nvPr/>
          </p:nvSpPr>
          <p:spPr>
            <a:xfrm>
              <a:off x="62099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0" name="Google Shape;6360;p44"/>
            <p:cNvSpPr/>
            <p:nvPr/>
          </p:nvSpPr>
          <p:spPr>
            <a:xfrm>
              <a:off x="623327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1" name="Google Shape;6361;p44"/>
            <p:cNvSpPr/>
            <p:nvPr/>
          </p:nvSpPr>
          <p:spPr>
            <a:xfrm>
              <a:off x="625660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2" name="Google Shape;6362;p44"/>
            <p:cNvSpPr/>
            <p:nvPr/>
          </p:nvSpPr>
          <p:spPr>
            <a:xfrm>
              <a:off x="62799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3" name="Google Shape;6363;p44"/>
            <p:cNvSpPr/>
            <p:nvPr/>
          </p:nvSpPr>
          <p:spPr>
            <a:xfrm>
              <a:off x="63032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4" name="Google Shape;6364;p44"/>
            <p:cNvSpPr/>
            <p:nvPr/>
          </p:nvSpPr>
          <p:spPr>
            <a:xfrm>
              <a:off x="6323950" y="43717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5" name="Google Shape;6365;p44"/>
            <p:cNvSpPr/>
            <p:nvPr/>
          </p:nvSpPr>
          <p:spPr>
            <a:xfrm>
              <a:off x="634990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6" name="Google Shape;6366;p44"/>
            <p:cNvSpPr/>
            <p:nvPr/>
          </p:nvSpPr>
          <p:spPr>
            <a:xfrm>
              <a:off x="63732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7" name="Google Shape;6367;p44"/>
            <p:cNvSpPr/>
            <p:nvPr/>
          </p:nvSpPr>
          <p:spPr>
            <a:xfrm>
              <a:off x="6396600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8" name="Google Shape;6368;p44"/>
            <p:cNvSpPr/>
            <p:nvPr/>
          </p:nvSpPr>
          <p:spPr>
            <a:xfrm>
              <a:off x="641990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9" name="Google Shape;6369;p44"/>
            <p:cNvSpPr/>
            <p:nvPr/>
          </p:nvSpPr>
          <p:spPr>
            <a:xfrm>
              <a:off x="653655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0" name="Google Shape;6370;p44"/>
            <p:cNvSpPr/>
            <p:nvPr/>
          </p:nvSpPr>
          <p:spPr>
            <a:xfrm>
              <a:off x="653655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1" name="Google Shape;6371;p44"/>
            <p:cNvSpPr/>
            <p:nvPr/>
          </p:nvSpPr>
          <p:spPr>
            <a:xfrm>
              <a:off x="653655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2" name="Google Shape;6372;p44"/>
            <p:cNvSpPr/>
            <p:nvPr/>
          </p:nvSpPr>
          <p:spPr>
            <a:xfrm>
              <a:off x="655990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3" name="Google Shape;6373;p44"/>
            <p:cNvSpPr/>
            <p:nvPr/>
          </p:nvSpPr>
          <p:spPr>
            <a:xfrm>
              <a:off x="653655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4" name="Google Shape;6374;p44"/>
            <p:cNvSpPr/>
            <p:nvPr/>
          </p:nvSpPr>
          <p:spPr>
            <a:xfrm>
              <a:off x="655990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5" name="Google Shape;6375;p44"/>
            <p:cNvSpPr/>
            <p:nvPr/>
          </p:nvSpPr>
          <p:spPr>
            <a:xfrm>
              <a:off x="653655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6" name="Google Shape;6376;p44"/>
            <p:cNvSpPr/>
            <p:nvPr/>
          </p:nvSpPr>
          <p:spPr>
            <a:xfrm>
              <a:off x="655990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7" name="Google Shape;6377;p44"/>
            <p:cNvSpPr/>
            <p:nvPr/>
          </p:nvSpPr>
          <p:spPr>
            <a:xfrm>
              <a:off x="653655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8" name="Google Shape;6378;p44"/>
            <p:cNvSpPr/>
            <p:nvPr/>
          </p:nvSpPr>
          <p:spPr>
            <a:xfrm>
              <a:off x="655990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9" name="Google Shape;6379;p44"/>
            <p:cNvSpPr/>
            <p:nvPr/>
          </p:nvSpPr>
          <p:spPr>
            <a:xfrm>
              <a:off x="6580575" y="41515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0" name="Google Shape;6380;p44"/>
            <p:cNvSpPr/>
            <p:nvPr/>
          </p:nvSpPr>
          <p:spPr>
            <a:xfrm>
              <a:off x="653655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1" name="Google Shape;6381;p44"/>
            <p:cNvSpPr/>
            <p:nvPr/>
          </p:nvSpPr>
          <p:spPr>
            <a:xfrm>
              <a:off x="655990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2" name="Google Shape;6382;p44"/>
            <p:cNvSpPr/>
            <p:nvPr/>
          </p:nvSpPr>
          <p:spPr>
            <a:xfrm>
              <a:off x="6580575" y="413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3" name="Google Shape;6383;p44"/>
            <p:cNvSpPr/>
            <p:nvPr/>
          </p:nvSpPr>
          <p:spPr>
            <a:xfrm>
              <a:off x="653655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4" name="Google Shape;6384;p44"/>
            <p:cNvSpPr/>
            <p:nvPr/>
          </p:nvSpPr>
          <p:spPr>
            <a:xfrm>
              <a:off x="655990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5" name="Google Shape;6385;p44"/>
            <p:cNvSpPr/>
            <p:nvPr/>
          </p:nvSpPr>
          <p:spPr>
            <a:xfrm>
              <a:off x="6580575" y="411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6" name="Google Shape;6386;p44"/>
            <p:cNvSpPr/>
            <p:nvPr/>
          </p:nvSpPr>
          <p:spPr>
            <a:xfrm>
              <a:off x="653655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7" name="Google Shape;6387;p44"/>
            <p:cNvSpPr/>
            <p:nvPr/>
          </p:nvSpPr>
          <p:spPr>
            <a:xfrm>
              <a:off x="655990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44"/>
            <p:cNvSpPr/>
            <p:nvPr/>
          </p:nvSpPr>
          <p:spPr>
            <a:xfrm>
              <a:off x="6580575" y="409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44"/>
            <p:cNvSpPr/>
            <p:nvPr/>
          </p:nvSpPr>
          <p:spPr>
            <a:xfrm>
              <a:off x="653655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0" name="Google Shape;6390;p44"/>
            <p:cNvSpPr/>
            <p:nvPr/>
          </p:nvSpPr>
          <p:spPr>
            <a:xfrm>
              <a:off x="655990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1" name="Google Shape;6391;p44"/>
            <p:cNvSpPr/>
            <p:nvPr/>
          </p:nvSpPr>
          <p:spPr>
            <a:xfrm>
              <a:off x="6580575" y="407155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2" name="Google Shape;6392;p44"/>
            <p:cNvSpPr/>
            <p:nvPr/>
          </p:nvSpPr>
          <p:spPr>
            <a:xfrm>
              <a:off x="653655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3" name="Google Shape;6393;p44"/>
            <p:cNvSpPr/>
            <p:nvPr/>
          </p:nvSpPr>
          <p:spPr>
            <a:xfrm>
              <a:off x="655990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4" name="Google Shape;6394;p44"/>
            <p:cNvSpPr/>
            <p:nvPr/>
          </p:nvSpPr>
          <p:spPr>
            <a:xfrm>
              <a:off x="6580600" y="4051525"/>
              <a:ext cx="18225" cy="15650"/>
            </a:xfrm>
            <a:custGeom>
              <a:rect b="b" l="l" r="r" t="t"/>
              <a:pathLst>
                <a:path extrusionOk="0" h="626" w="729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5" name="Google Shape;6395;p44"/>
            <p:cNvSpPr/>
            <p:nvPr/>
          </p:nvSpPr>
          <p:spPr>
            <a:xfrm>
              <a:off x="653655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6" name="Google Shape;6396;p44"/>
            <p:cNvSpPr/>
            <p:nvPr/>
          </p:nvSpPr>
          <p:spPr>
            <a:xfrm>
              <a:off x="655990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7" name="Google Shape;6397;p44"/>
            <p:cNvSpPr/>
            <p:nvPr/>
          </p:nvSpPr>
          <p:spPr>
            <a:xfrm>
              <a:off x="6580575" y="403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8" name="Google Shape;6398;p44"/>
            <p:cNvSpPr/>
            <p:nvPr/>
          </p:nvSpPr>
          <p:spPr>
            <a:xfrm>
              <a:off x="653655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9" name="Google Shape;6399;p44"/>
            <p:cNvSpPr/>
            <p:nvPr/>
          </p:nvSpPr>
          <p:spPr>
            <a:xfrm>
              <a:off x="655990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0" name="Google Shape;6400;p44"/>
            <p:cNvSpPr/>
            <p:nvPr/>
          </p:nvSpPr>
          <p:spPr>
            <a:xfrm>
              <a:off x="653655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1" name="Google Shape;6401;p44"/>
            <p:cNvSpPr/>
            <p:nvPr/>
          </p:nvSpPr>
          <p:spPr>
            <a:xfrm>
              <a:off x="655990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2" name="Google Shape;6402;p44"/>
            <p:cNvSpPr/>
            <p:nvPr/>
          </p:nvSpPr>
          <p:spPr>
            <a:xfrm>
              <a:off x="653655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3" name="Google Shape;6403;p44"/>
            <p:cNvSpPr/>
            <p:nvPr/>
          </p:nvSpPr>
          <p:spPr>
            <a:xfrm>
              <a:off x="655990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4" name="Google Shape;6404;p44"/>
            <p:cNvSpPr/>
            <p:nvPr/>
          </p:nvSpPr>
          <p:spPr>
            <a:xfrm>
              <a:off x="653655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5" name="Google Shape;6405;p44"/>
            <p:cNvSpPr/>
            <p:nvPr/>
          </p:nvSpPr>
          <p:spPr>
            <a:xfrm>
              <a:off x="653655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06" name="Google Shape;6406;p44"/>
          <p:cNvSpPr txBox="1"/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407" name="Google Shape;6407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4">
    <p:spTree>
      <p:nvGrpSpPr>
        <p:cNvPr id="6408" name="Shape 6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9" name="Google Shape;6409;p45"/>
          <p:cNvSpPr txBox="1"/>
          <p:nvPr>
            <p:ph idx="1" type="subTitle"/>
          </p:nvPr>
        </p:nvSpPr>
        <p:spPr>
          <a:xfrm>
            <a:off x="5867050" y="1986907"/>
            <a:ext cx="28080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410" name="Google Shape;6410;p45"/>
          <p:cNvSpPr txBox="1"/>
          <p:nvPr>
            <p:ph idx="2" type="subTitle"/>
          </p:nvPr>
        </p:nvSpPr>
        <p:spPr>
          <a:xfrm>
            <a:off x="5867050" y="2497900"/>
            <a:ext cx="2345700" cy="16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411" name="Google Shape;6411;p45"/>
          <p:cNvSpPr txBox="1"/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grpSp>
        <p:nvGrpSpPr>
          <p:cNvPr id="6412" name="Google Shape;6412;p45"/>
          <p:cNvGrpSpPr/>
          <p:nvPr/>
        </p:nvGrpSpPr>
        <p:grpSpPr>
          <a:xfrm rot="10800000">
            <a:off x="8480754" y="3456890"/>
            <a:ext cx="274836" cy="1611920"/>
            <a:chOff x="4769975" y="2151700"/>
            <a:chExt cx="149100" cy="874475"/>
          </a:xfrm>
        </p:grpSpPr>
        <p:sp>
          <p:nvSpPr>
            <p:cNvPr id="6413" name="Google Shape;6413;p45"/>
            <p:cNvSpPr/>
            <p:nvPr/>
          </p:nvSpPr>
          <p:spPr>
            <a:xfrm>
              <a:off x="4904400" y="23867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4" name="Google Shape;6414;p45"/>
            <p:cNvSpPr/>
            <p:nvPr/>
          </p:nvSpPr>
          <p:spPr>
            <a:xfrm>
              <a:off x="4904400" y="24651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5" name="Google Shape;6415;p45"/>
            <p:cNvSpPr/>
            <p:nvPr/>
          </p:nvSpPr>
          <p:spPr>
            <a:xfrm>
              <a:off x="49044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6" name="Google Shape;6416;p45"/>
            <p:cNvSpPr/>
            <p:nvPr/>
          </p:nvSpPr>
          <p:spPr>
            <a:xfrm>
              <a:off x="49044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7" name="Google Shape;6417;p45"/>
            <p:cNvSpPr/>
            <p:nvPr/>
          </p:nvSpPr>
          <p:spPr>
            <a:xfrm>
              <a:off x="4904400" y="27001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8" name="Google Shape;6418;p45"/>
            <p:cNvSpPr/>
            <p:nvPr/>
          </p:nvSpPr>
          <p:spPr>
            <a:xfrm>
              <a:off x="4837200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9" name="Google Shape;6419;p45"/>
            <p:cNvSpPr/>
            <p:nvPr/>
          </p:nvSpPr>
          <p:spPr>
            <a:xfrm>
              <a:off x="4837200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0" name="Google Shape;6420;p45"/>
            <p:cNvSpPr/>
            <p:nvPr/>
          </p:nvSpPr>
          <p:spPr>
            <a:xfrm>
              <a:off x="4837200" y="25434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1" name="Google Shape;6421;p45"/>
            <p:cNvSpPr/>
            <p:nvPr/>
          </p:nvSpPr>
          <p:spPr>
            <a:xfrm>
              <a:off x="4837200" y="2621850"/>
              <a:ext cx="14700" cy="12550"/>
            </a:xfrm>
            <a:custGeom>
              <a:rect b="b" l="l" r="r" t="t"/>
              <a:pathLst>
                <a:path extrusionOk="0" h="502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2" name="Google Shape;6422;p45"/>
            <p:cNvSpPr/>
            <p:nvPr/>
          </p:nvSpPr>
          <p:spPr>
            <a:xfrm>
              <a:off x="4837200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3" name="Google Shape;6423;p45"/>
            <p:cNvSpPr/>
            <p:nvPr/>
          </p:nvSpPr>
          <p:spPr>
            <a:xfrm>
              <a:off x="4769975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4" name="Google Shape;6424;p45"/>
            <p:cNvSpPr/>
            <p:nvPr/>
          </p:nvSpPr>
          <p:spPr>
            <a:xfrm>
              <a:off x="4769975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5" name="Google Shape;6425;p45"/>
            <p:cNvSpPr/>
            <p:nvPr/>
          </p:nvSpPr>
          <p:spPr>
            <a:xfrm>
              <a:off x="47700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6" name="Google Shape;6426;p45"/>
            <p:cNvSpPr/>
            <p:nvPr/>
          </p:nvSpPr>
          <p:spPr>
            <a:xfrm>
              <a:off x="47700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7" name="Google Shape;6427;p45"/>
            <p:cNvSpPr/>
            <p:nvPr/>
          </p:nvSpPr>
          <p:spPr>
            <a:xfrm>
              <a:off x="4906525" y="21517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8" name="Google Shape;6428;p45"/>
            <p:cNvSpPr/>
            <p:nvPr/>
          </p:nvSpPr>
          <p:spPr>
            <a:xfrm>
              <a:off x="4906525" y="2230050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9" name="Google Shape;6429;p45"/>
            <p:cNvSpPr/>
            <p:nvPr/>
          </p:nvSpPr>
          <p:spPr>
            <a:xfrm>
              <a:off x="4906525" y="23084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0" name="Google Shape;6430;p45"/>
            <p:cNvSpPr/>
            <p:nvPr/>
          </p:nvSpPr>
          <p:spPr>
            <a:xfrm>
              <a:off x="4839325" y="21517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1" name="Google Shape;6431;p45"/>
            <p:cNvSpPr/>
            <p:nvPr/>
          </p:nvSpPr>
          <p:spPr>
            <a:xfrm>
              <a:off x="4839325" y="2230050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2" name="Google Shape;6432;p45"/>
            <p:cNvSpPr/>
            <p:nvPr/>
          </p:nvSpPr>
          <p:spPr>
            <a:xfrm>
              <a:off x="4839325" y="23084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3" name="Google Shape;6433;p45"/>
            <p:cNvSpPr/>
            <p:nvPr/>
          </p:nvSpPr>
          <p:spPr>
            <a:xfrm>
              <a:off x="4770025" y="21517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4" name="Google Shape;6434;p45"/>
            <p:cNvSpPr/>
            <p:nvPr/>
          </p:nvSpPr>
          <p:spPr>
            <a:xfrm>
              <a:off x="4770025" y="22300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5" name="Google Shape;6435;p45"/>
            <p:cNvSpPr/>
            <p:nvPr/>
          </p:nvSpPr>
          <p:spPr>
            <a:xfrm>
              <a:off x="4769975" y="230840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6" name="Google Shape;6436;p45"/>
            <p:cNvSpPr/>
            <p:nvPr/>
          </p:nvSpPr>
          <p:spPr>
            <a:xfrm>
              <a:off x="4769975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7" name="Google Shape;6437;p45"/>
            <p:cNvSpPr/>
            <p:nvPr/>
          </p:nvSpPr>
          <p:spPr>
            <a:xfrm>
              <a:off x="4904400" y="27785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8" name="Google Shape;6438;p45"/>
            <p:cNvSpPr/>
            <p:nvPr/>
          </p:nvSpPr>
          <p:spPr>
            <a:xfrm>
              <a:off x="4904400" y="285690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9" name="Google Shape;6439;p45"/>
            <p:cNvSpPr/>
            <p:nvPr/>
          </p:nvSpPr>
          <p:spPr>
            <a:xfrm>
              <a:off x="4837200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0" name="Google Shape;6440;p45"/>
            <p:cNvSpPr/>
            <p:nvPr/>
          </p:nvSpPr>
          <p:spPr>
            <a:xfrm>
              <a:off x="4837200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1" name="Google Shape;6441;p45"/>
            <p:cNvSpPr/>
            <p:nvPr/>
          </p:nvSpPr>
          <p:spPr>
            <a:xfrm>
              <a:off x="4837200" y="293525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2" name="Google Shape;6442;p45"/>
            <p:cNvSpPr/>
            <p:nvPr/>
          </p:nvSpPr>
          <p:spPr>
            <a:xfrm>
              <a:off x="4769975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3" name="Google Shape;6443;p45"/>
            <p:cNvSpPr/>
            <p:nvPr/>
          </p:nvSpPr>
          <p:spPr>
            <a:xfrm>
              <a:off x="4769975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4" name="Google Shape;6444;p45"/>
            <p:cNvSpPr/>
            <p:nvPr/>
          </p:nvSpPr>
          <p:spPr>
            <a:xfrm>
              <a:off x="4770025" y="293525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5" name="Google Shape;6445;p45"/>
            <p:cNvSpPr/>
            <p:nvPr/>
          </p:nvSpPr>
          <p:spPr>
            <a:xfrm>
              <a:off x="4770025" y="301362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46" name="Google Shape;6446;p45"/>
          <p:cNvSpPr/>
          <p:nvPr/>
        </p:nvSpPr>
        <p:spPr>
          <a:xfrm rot="10800000">
            <a:off x="8675045" y="818178"/>
            <a:ext cx="278062" cy="278108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7" name="Google Shape;6447;p45"/>
          <p:cNvSpPr/>
          <p:nvPr/>
        </p:nvSpPr>
        <p:spPr>
          <a:xfrm rot="10800000">
            <a:off x="-657296" y="3697974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8" name="Google Shape;6448;p45"/>
          <p:cNvSpPr/>
          <p:nvPr/>
        </p:nvSpPr>
        <p:spPr>
          <a:xfrm rot="10800000">
            <a:off x="-49005" y="3990003"/>
            <a:ext cx="278062" cy="278108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9" name="Google Shape;6449;p45"/>
          <p:cNvGrpSpPr/>
          <p:nvPr/>
        </p:nvGrpSpPr>
        <p:grpSpPr>
          <a:xfrm rot="10800000">
            <a:off x="-657303" y="2160074"/>
            <a:ext cx="1299260" cy="1296418"/>
            <a:chOff x="6378300" y="2596400"/>
            <a:chExt cx="754375" cy="752725"/>
          </a:xfrm>
        </p:grpSpPr>
        <p:sp>
          <p:nvSpPr>
            <p:cNvPr id="6450" name="Google Shape;6450;p45"/>
            <p:cNvSpPr/>
            <p:nvPr/>
          </p:nvSpPr>
          <p:spPr>
            <a:xfrm>
              <a:off x="6408850" y="2932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1" name="Google Shape;6451;p45"/>
            <p:cNvSpPr/>
            <p:nvPr/>
          </p:nvSpPr>
          <p:spPr>
            <a:xfrm>
              <a:off x="6469925" y="2871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2" name="Google Shape;6452;p45"/>
            <p:cNvSpPr/>
            <p:nvPr/>
          </p:nvSpPr>
          <p:spPr>
            <a:xfrm>
              <a:off x="6530975" y="28101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3" name="Google Shape;6453;p45"/>
            <p:cNvSpPr/>
            <p:nvPr/>
          </p:nvSpPr>
          <p:spPr>
            <a:xfrm>
              <a:off x="6622600" y="27185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4" name="Google Shape;6454;p45"/>
            <p:cNvSpPr/>
            <p:nvPr/>
          </p:nvSpPr>
          <p:spPr>
            <a:xfrm>
              <a:off x="6378300" y="2962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5" name="Google Shape;6455;p45"/>
            <p:cNvSpPr/>
            <p:nvPr/>
          </p:nvSpPr>
          <p:spPr>
            <a:xfrm>
              <a:off x="6437750" y="29017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6" name="Google Shape;6456;p45"/>
            <p:cNvSpPr/>
            <p:nvPr/>
          </p:nvSpPr>
          <p:spPr>
            <a:xfrm>
              <a:off x="6500475" y="28406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7" name="Google Shape;6457;p45"/>
            <p:cNvSpPr/>
            <p:nvPr/>
          </p:nvSpPr>
          <p:spPr>
            <a:xfrm>
              <a:off x="6592075" y="27490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8" name="Google Shape;6458;p45"/>
            <p:cNvSpPr/>
            <p:nvPr/>
          </p:nvSpPr>
          <p:spPr>
            <a:xfrm>
              <a:off x="6653150" y="268802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9" name="Google Shape;6459;p45"/>
            <p:cNvSpPr/>
            <p:nvPr/>
          </p:nvSpPr>
          <p:spPr>
            <a:xfrm>
              <a:off x="6683650" y="2657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0" name="Google Shape;6460;p45"/>
            <p:cNvSpPr/>
            <p:nvPr/>
          </p:nvSpPr>
          <p:spPr>
            <a:xfrm>
              <a:off x="6714200" y="2626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1" name="Google Shape;6461;p45"/>
            <p:cNvSpPr/>
            <p:nvPr/>
          </p:nvSpPr>
          <p:spPr>
            <a:xfrm>
              <a:off x="6744750" y="2596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2" name="Google Shape;6462;p45"/>
            <p:cNvSpPr/>
            <p:nvPr/>
          </p:nvSpPr>
          <p:spPr>
            <a:xfrm>
              <a:off x="6561525" y="27796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3" name="Google Shape;6463;p45"/>
            <p:cNvSpPr/>
            <p:nvPr/>
          </p:nvSpPr>
          <p:spPr>
            <a:xfrm>
              <a:off x="6437825" y="2961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4" name="Google Shape;6464;p45"/>
            <p:cNvSpPr/>
            <p:nvPr/>
          </p:nvSpPr>
          <p:spPr>
            <a:xfrm>
              <a:off x="6497250" y="29002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5" name="Google Shape;6465;p45"/>
            <p:cNvSpPr/>
            <p:nvPr/>
          </p:nvSpPr>
          <p:spPr>
            <a:xfrm>
              <a:off x="6559975" y="28391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6" name="Google Shape;6466;p45"/>
            <p:cNvSpPr/>
            <p:nvPr/>
          </p:nvSpPr>
          <p:spPr>
            <a:xfrm>
              <a:off x="6651575" y="27475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7" name="Google Shape;6467;p45"/>
            <p:cNvSpPr/>
            <p:nvPr/>
          </p:nvSpPr>
          <p:spPr>
            <a:xfrm>
              <a:off x="6407275" y="29918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8" name="Google Shape;6468;p45"/>
            <p:cNvSpPr/>
            <p:nvPr/>
          </p:nvSpPr>
          <p:spPr>
            <a:xfrm>
              <a:off x="6468325" y="2930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9" name="Google Shape;6469;p45"/>
            <p:cNvSpPr/>
            <p:nvPr/>
          </p:nvSpPr>
          <p:spPr>
            <a:xfrm>
              <a:off x="6529425" y="2869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0" name="Google Shape;6470;p45"/>
            <p:cNvSpPr/>
            <p:nvPr/>
          </p:nvSpPr>
          <p:spPr>
            <a:xfrm>
              <a:off x="6621025" y="27780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1" name="Google Shape;6471;p45"/>
            <p:cNvSpPr/>
            <p:nvPr/>
          </p:nvSpPr>
          <p:spPr>
            <a:xfrm>
              <a:off x="6682100" y="2717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2" name="Google Shape;6472;p45"/>
            <p:cNvSpPr/>
            <p:nvPr/>
          </p:nvSpPr>
          <p:spPr>
            <a:xfrm>
              <a:off x="6712650" y="26864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3" name="Google Shape;6473;p45"/>
            <p:cNvSpPr/>
            <p:nvPr/>
          </p:nvSpPr>
          <p:spPr>
            <a:xfrm>
              <a:off x="6741575" y="265592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4" name="Google Shape;6474;p45"/>
            <p:cNvSpPr/>
            <p:nvPr/>
          </p:nvSpPr>
          <p:spPr>
            <a:xfrm>
              <a:off x="6773750" y="26253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5" name="Google Shape;6475;p45"/>
            <p:cNvSpPr/>
            <p:nvPr/>
          </p:nvSpPr>
          <p:spPr>
            <a:xfrm>
              <a:off x="6590525" y="2808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6" name="Google Shape;6476;p45"/>
            <p:cNvSpPr/>
            <p:nvPr/>
          </p:nvSpPr>
          <p:spPr>
            <a:xfrm>
              <a:off x="6465150" y="29902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7" name="Google Shape;6477;p45"/>
            <p:cNvSpPr/>
            <p:nvPr/>
          </p:nvSpPr>
          <p:spPr>
            <a:xfrm>
              <a:off x="6527875" y="29291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8" name="Google Shape;6478;p45"/>
            <p:cNvSpPr/>
            <p:nvPr/>
          </p:nvSpPr>
          <p:spPr>
            <a:xfrm>
              <a:off x="6588925" y="28681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9" name="Google Shape;6479;p45"/>
            <p:cNvSpPr/>
            <p:nvPr/>
          </p:nvSpPr>
          <p:spPr>
            <a:xfrm>
              <a:off x="6680550" y="2776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0" name="Google Shape;6480;p45"/>
            <p:cNvSpPr/>
            <p:nvPr/>
          </p:nvSpPr>
          <p:spPr>
            <a:xfrm>
              <a:off x="6436225" y="30208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1" name="Google Shape;6481;p45"/>
            <p:cNvSpPr/>
            <p:nvPr/>
          </p:nvSpPr>
          <p:spPr>
            <a:xfrm>
              <a:off x="6497325" y="2959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2" name="Google Shape;6482;p45"/>
            <p:cNvSpPr/>
            <p:nvPr/>
          </p:nvSpPr>
          <p:spPr>
            <a:xfrm>
              <a:off x="6558375" y="2898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3" name="Google Shape;6483;p45"/>
            <p:cNvSpPr/>
            <p:nvPr/>
          </p:nvSpPr>
          <p:spPr>
            <a:xfrm>
              <a:off x="6650000" y="28070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4" name="Google Shape;6484;p45"/>
            <p:cNvSpPr/>
            <p:nvPr/>
          </p:nvSpPr>
          <p:spPr>
            <a:xfrm>
              <a:off x="6709425" y="27459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5" name="Google Shape;6485;p45"/>
            <p:cNvSpPr/>
            <p:nvPr/>
          </p:nvSpPr>
          <p:spPr>
            <a:xfrm>
              <a:off x="6741600" y="2715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6" name="Google Shape;6486;p45"/>
            <p:cNvSpPr/>
            <p:nvPr/>
          </p:nvSpPr>
          <p:spPr>
            <a:xfrm>
              <a:off x="6772150" y="26849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7" name="Google Shape;6487;p45"/>
            <p:cNvSpPr/>
            <p:nvPr/>
          </p:nvSpPr>
          <p:spPr>
            <a:xfrm>
              <a:off x="6802700" y="26543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8" name="Google Shape;6488;p45"/>
            <p:cNvSpPr/>
            <p:nvPr/>
          </p:nvSpPr>
          <p:spPr>
            <a:xfrm>
              <a:off x="6617825" y="28375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9" name="Google Shape;6489;p45"/>
            <p:cNvSpPr/>
            <p:nvPr/>
          </p:nvSpPr>
          <p:spPr>
            <a:xfrm>
              <a:off x="6495775" y="30192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0" name="Google Shape;6490;p45"/>
            <p:cNvSpPr/>
            <p:nvPr/>
          </p:nvSpPr>
          <p:spPr>
            <a:xfrm>
              <a:off x="6556825" y="29581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1" name="Google Shape;6491;p45"/>
            <p:cNvSpPr/>
            <p:nvPr/>
          </p:nvSpPr>
          <p:spPr>
            <a:xfrm>
              <a:off x="6617900" y="28970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2" name="Google Shape;6492;p45"/>
            <p:cNvSpPr/>
            <p:nvPr/>
          </p:nvSpPr>
          <p:spPr>
            <a:xfrm>
              <a:off x="6707875" y="2805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3" name="Google Shape;6493;p45"/>
            <p:cNvSpPr/>
            <p:nvPr/>
          </p:nvSpPr>
          <p:spPr>
            <a:xfrm>
              <a:off x="6465225" y="30497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4" name="Google Shape;6494;p45"/>
            <p:cNvSpPr/>
            <p:nvPr/>
          </p:nvSpPr>
          <p:spPr>
            <a:xfrm>
              <a:off x="6526275" y="2988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5" name="Google Shape;6495;p45"/>
            <p:cNvSpPr/>
            <p:nvPr/>
          </p:nvSpPr>
          <p:spPr>
            <a:xfrm>
              <a:off x="6587375" y="29276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6" name="Google Shape;6496;p45"/>
            <p:cNvSpPr/>
            <p:nvPr/>
          </p:nvSpPr>
          <p:spPr>
            <a:xfrm>
              <a:off x="6677325" y="28360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7" name="Google Shape;6497;p45"/>
            <p:cNvSpPr/>
            <p:nvPr/>
          </p:nvSpPr>
          <p:spPr>
            <a:xfrm>
              <a:off x="6740050" y="2774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8" name="Google Shape;6498;p45"/>
            <p:cNvSpPr/>
            <p:nvPr/>
          </p:nvSpPr>
          <p:spPr>
            <a:xfrm>
              <a:off x="6770600" y="2744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9" name="Google Shape;6499;p45"/>
            <p:cNvSpPr/>
            <p:nvPr/>
          </p:nvSpPr>
          <p:spPr>
            <a:xfrm>
              <a:off x="6801150" y="27138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0" name="Google Shape;6500;p45"/>
            <p:cNvSpPr/>
            <p:nvPr/>
          </p:nvSpPr>
          <p:spPr>
            <a:xfrm>
              <a:off x="6831650" y="2683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1" name="Google Shape;6501;p45"/>
            <p:cNvSpPr/>
            <p:nvPr/>
          </p:nvSpPr>
          <p:spPr>
            <a:xfrm>
              <a:off x="6648450" y="2866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2" name="Google Shape;6502;p45"/>
            <p:cNvSpPr/>
            <p:nvPr/>
          </p:nvSpPr>
          <p:spPr>
            <a:xfrm>
              <a:off x="6524725" y="30482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3" name="Google Shape;6503;p45"/>
            <p:cNvSpPr/>
            <p:nvPr/>
          </p:nvSpPr>
          <p:spPr>
            <a:xfrm>
              <a:off x="6585825" y="2987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4" name="Google Shape;6504;p45"/>
            <p:cNvSpPr/>
            <p:nvPr/>
          </p:nvSpPr>
          <p:spPr>
            <a:xfrm>
              <a:off x="6646875" y="29260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5" name="Google Shape;6505;p45"/>
            <p:cNvSpPr/>
            <p:nvPr/>
          </p:nvSpPr>
          <p:spPr>
            <a:xfrm>
              <a:off x="6736875" y="28344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6" name="Google Shape;6506;p45"/>
            <p:cNvSpPr/>
            <p:nvPr/>
          </p:nvSpPr>
          <p:spPr>
            <a:xfrm>
              <a:off x="6494175" y="3078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7" name="Google Shape;6507;p45"/>
            <p:cNvSpPr/>
            <p:nvPr/>
          </p:nvSpPr>
          <p:spPr>
            <a:xfrm>
              <a:off x="6555275" y="30176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8" name="Google Shape;6508;p45"/>
            <p:cNvSpPr/>
            <p:nvPr/>
          </p:nvSpPr>
          <p:spPr>
            <a:xfrm>
              <a:off x="6616350" y="29565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9" name="Google Shape;6509;p45"/>
            <p:cNvSpPr/>
            <p:nvPr/>
          </p:nvSpPr>
          <p:spPr>
            <a:xfrm>
              <a:off x="6707950" y="2864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0" name="Google Shape;6510;p45"/>
            <p:cNvSpPr/>
            <p:nvPr/>
          </p:nvSpPr>
          <p:spPr>
            <a:xfrm>
              <a:off x="6769050" y="28038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1" name="Google Shape;6511;p45"/>
            <p:cNvSpPr/>
            <p:nvPr/>
          </p:nvSpPr>
          <p:spPr>
            <a:xfrm>
              <a:off x="6797925" y="27733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2" name="Google Shape;6512;p45"/>
            <p:cNvSpPr/>
            <p:nvPr/>
          </p:nvSpPr>
          <p:spPr>
            <a:xfrm>
              <a:off x="6830100" y="27428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3" name="Google Shape;6513;p45"/>
            <p:cNvSpPr/>
            <p:nvPr/>
          </p:nvSpPr>
          <p:spPr>
            <a:xfrm>
              <a:off x="6860650" y="2712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4" name="Google Shape;6514;p45"/>
            <p:cNvSpPr/>
            <p:nvPr/>
          </p:nvSpPr>
          <p:spPr>
            <a:xfrm>
              <a:off x="6677400" y="28955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5" name="Google Shape;6515;p45"/>
            <p:cNvSpPr/>
            <p:nvPr/>
          </p:nvSpPr>
          <p:spPr>
            <a:xfrm>
              <a:off x="6552050" y="30771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6" name="Google Shape;6516;p45"/>
            <p:cNvSpPr/>
            <p:nvPr/>
          </p:nvSpPr>
          <p:spPr>
            <a:xfrm>
              <a:off x="6614775" y="30161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7" name="Google Shape;6517;p45"/>
            <p:cNvSpPr/>
            <p:nvPr/>
          </p:nvSpPr>
          <p:spPr>
            <a:xfrm>
              <a:off x="6675850" y="29550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8" name="Google Shape;6518;p45"/>
            <p:cNvSpPr/>
            <p:nvPr/>
          </p:nvSpPr>
          <p:spPr>
            <a:xfrm>
              <a:off x="6767450" y="2863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9" name="Google Shape;6519;p45"/>
            <p:cNvSpPr/>
            <p:nvPr/>
          </p:nvSpPr>
          <p:spPr>
            <a:xfrm>
              <a:off x="6523175" y="31077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0" name="Google Shape;6520;p45"/>
            <p:cNvSpPr/>
            <p:nvPr/>
          </p:nvSpPr>
          <p:spPr>
            <a:xfrm>
              <a:off x="6584225" y="30466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1" name="Google Shape;6521;p45"/>
            <p:cNvSpPr/>
            <p:nvPr/>
          </p:nvSpPr>
          <p:spPr>
            <a:xfrm>
              <a:off x="6645300" y="29855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2" name="Google Shape;6522;p45"/>
            <p:cNvSpPr/>
            <p:nvPr/>
          </p:nvSpPr>
          <p:spPr>
            <a:xfrm>
              <a:off x="6736900" y="2893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3" name="Google Shape;6523;p45"/>
            <p:cNvSpPr/>
            <p:nvPr/>
          </p:nvSpPr>
          <p:spPr>
            <a:xfrm>
              <a:off x="6798000" y="28328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4" name="Google Shape;6524;p45"/>
            <p:cNvSpPr/>
            <p:nvPr/>
          </p:nvSpPr>
          <p:spPr>
            <a:xfrm>
              <a:off x="6828550" y="28023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5" name="Google Shape;6525;p45"/>
            <p:cNvSpPr/>
            <p:nvPr/>
          </p:nvSpPr>
          <p:spPr>
            <a:xfrm>
              <a:off x="6859075" y="27717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6" name="Google Shape;6526;p45"/>
            <p:cNvSpPr/>
            <p:nvPr/>
          </p:nvSpPr>
          <p:spPr>
            <a:xfrm>
              <a:off x="6887950" y="27412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7" name="Google Shape;6527;p45"/>
            <p:cNvSpPr/>
            <p:nvPr/>
          </p:nvSpPr>
          <p:spPr>
            <a:xfrm>
              <a:off x="6704775" y="2924500"/>
              <a:ext cx="12900" cy="9650"/>
            </a:xfrm>
            <a:custGeom>
              <a:rect b="b" l="l" r="r" t="t"/>
              <a:pathLst>
                <a:path extrusionOk="0" h="386" w="516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8" name="Google Shape;6528;p45"/>
            <p:cNvSpPr/>
            <p:nvPr/>
          </p:nvSpPr>
          <p:spPr>
            <a:xfrm>
              <a:off x="6582675" y="31061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9" name="Google Shape;6529;p45"/>
            <p:cNvSpPr/>
            <p:nvPr/>
          </p:nvSpPr>
          <p:spPr>
            <a:xfrm>
              <a:off x="6642125" y="30450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0" name="Google Shape;6530;p45"/>
            <p:cNvSpPr/>
            <p:nvPr/>
          </p:nvSpPr>
          <p:spPr>
            <a:xfrm>
              <a:off x="6704800" y="2983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1" name="Google Shape;6531;p45"/>
            <p:cNvSpPr/>
            <p:nvPr/>
          </p:nvSpPr>
          <p:spPr>
            <a:xfrm>
              <a:off x="6796450" y="28923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2" name="Google Shape;6532;p45"/>
            <p:cNvSpPr/>
            <p:nvPr/>
          </p:nvSpPr>
          <p:spPr>
            <a:xfrm>
              <a:off x="6552125" y="3136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3" name="Google Shape;6533;p45"/>
            <p:cNvSpPr/>
            <p:nvPr/>
          </p:nvSpPr>
          <p:spPr>
            <a:xfrm>
              <a:off x="6613225" y="30756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4" name="Google Shape;6534;p45"/>
            <p:cNvSpPr/>
            <p:nvPr/>
          </p:nvSpPr>
          <p:spPr>
            <a:xfrm>
              <a:off x="6672625" y="30145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5" name="Google Shape;6535;p45"/>
            <p:cNvSpPr/>
            <p:nvPr/>
          </p:nvSpPr>
          <p:spPr>
            <a:xfrm>
              <a:off x="6765900" y="29229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6" name="Google Shape;6536;p45"/>
            <p:cNvSpPr/>
            <p:nvPr/>
          </p:nvSpPr>
          <p:spPr>
            <a:xfrm>
              <a:off x="6826950" y="2861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7" name="Google Shape;6537;p45"/>
            <p:cNvSpPr/>
            <p:nvPr/>
          </p:nvSpPr>
          <p:spPr>
            <a:xfrm>
              <a:off x="6857500" y="2831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8" name="Google Shape;6538;p45"/>
            <p:cNvSpPr/>
            <p:nvPr/>
          </p:nvSpPr>
          <p:spPr>
            <a:xfrm>
              <a:off x="6888025" y="28007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9" name="Google Shape;6539;p45"/>
            <p:cNvSpPr/>
            <p:nvPr/>
          </p:nvSpPr>
          <p:spPr>
            <a:xfrm>
              <a:off x="6916950" y="27702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0" name="Google Shape;6540;p45"/>
            <p:cNvSpPr/>
            <p:nvPr/>
          </p:nvSpPr>
          <p:spPr>
            <a:xfrm>
              <a:off x="6735350" y="29534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1" name="Google Shape;6541;p45"/>
            <p:cNvSpPr/>
            <p:nvPr/>
          </p:nvSpPr>
          <p:spPr>
            <a:xfrm>
              <a:off x="6611650" y="31351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2" name="Google Shape;6542;p45"/>
            <p:cNvSpPr/>
            <p:nvPr/>
          </p:nvSpPr>
          <p:spPr>
            <a:xfrm>
              <a:off x="6672700" y="30740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3" name="Google Shape;6543;p45"/>
            <p:cNvSpPr/>
            <p:nvPr/>
          </p:nvSpPr>
          <p:spPr>
            <a:xfrm>
              <a:off x="6732175" y="30129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4" name="Google Shape;6544;p45"/>
            <p:cNvSpPr/>
            <p:nvPr/>
          </p:nvSpPr>
          <p:spPr>
            <a:xfrm>
              <a:off x="6825400" y="2921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5" name="Google Shape;6545;p45"/>
            <p:cNvSpPr/>
            <p:nvPr/>
          </p:nvSpPr>
          <p:spPr>
            <a:xfrm>
              <a:off x="6581125" y="31656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6" name="Google Shape;6546;p45"/>
            <p:cNvSpPr/>
            <p:nvPr/>
          </p:nvSpPr>
          <p:spPr>
            <a:xfrm>
              <a:off x="6640525" y="31045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7" name="Google Shape;6547;p45"/>
            <p:cNvSpPr/>
            <p:nvPr/>
          </p:nvSpPr>
          <p:spPr>
            <a:xfrm>
              <a:off x="6703250" y="3043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8" name="Google Shape;6548;p45"/>
            <p:cNvSpPr/>
            <p:nvPr/>
          </p:nvSpPr>
          <p:spPr>
            <a:xfrm>
              <a:off x="6794850" y="29518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9" name="Google Shape;6549;p45"/>
            <p:cNvSpPr/>
            <p:nvPr/>
          </p:nvSpPr>
          <p:spPr>
            <a:xfrm>
              <a:off x="6855950" y="28908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0" name="Google Shape;6550;p45"/>
            <p:cNvSpPr/>
            <p:nvPr/>
          </p:nvSpPr>
          <p:spPr>
            <a:xfrm>
              <a:off x="6886475" y="2860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1" name="Google Shape;6551;p45"/>
            <p:cNvSpPr/>
            <p:nvPr/>
          </p:nvSpPr>
          <p:spPr>
            <a:xfrm>
              <a:off x="6917000" y="28297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2" name="Google Shape;6552;p45"/>
            <p:cNvSpPr/>
            <p:nvPr/>
          </p:nvSpPr>
          <p:spPr>
            <a:xfrm>
              <a:off x="6947525" y="27991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3" name="Google Shape;6553;p45"/>
            <p:cNvSpPr/>
            <p:nvPr/>
          </p:nvSpPr>
          <p:spPr>
            <a:xfrm>
              <a:off x="6764350" y="29824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4" name="Google Shape;6554;p45"/>
            <p:cNvSpPr/>
            <p:nvPr/>
          </p:nvSpPr>
          <p:spPr>
            <a:xfrm>
              <a:off x="6640600" y="31640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5" name="Google Shape;6555;p45"/>
            <p:cNvSpPr/>
            <p:nvPr/>
          </p:nvSpPr>
          <p:spPr>
            <a:xfrm>
              <a:off x="6701700" y="31030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6" name="Google Shape;6556;p45"/>
            <p:cNvSpPr/>
            <p:nvPr/>
          </p:nvSpPr>
          <p:spPr>
            <a:xfrm>
              <a:off x="6762750" y="30419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7" name="Google Shape;6557;p45"/>
            <p:cNvSpPr/>
            <p:nvPr/>
          </p:nvSpPr>
          <p:spPr>
            <a:xfrm>
              <a:off x="6854350" y="2950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8" name="Google Shape;6558;p45"/>
            <p:cNvSpPr/>
            <p:nvPr/>
          </p:nvSpPr>
          <p:spPr>
            <a:xfrm>
              <a:off x="6608450" y="319460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9" name="Google Shape;6559;p45"/>
            <p:cNvSpPr/>
            <p:nvPr/>
          </p:nvSpPr>
          <p:spPr>
            <a:xfrm>
              <a:off x="6671150" y="31335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0" name="Google Shape;6560;p45"/>
            <p:cNvSpPr/>
            <p:nvPr/>
          </p:nvSpPr>
          <p:spPr>
            <a:xfrm>
              <a:off x="6732200" y="30724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1" name="Google Shape;6561;p45"/>
            <p:cNvSpPr/>
            <p:nvPr/>
          </p:nvSpPr>
          <p:spPr>
            <a:xfrm>
              <a:off x="6822200" y="2980850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2" name="Google Shape;6562;p45"/>
            <p:cNvSpPr/>
            <p:nvPr/>
          </p:nvSpPr>
          <p:spPr>
            <a:xfrm>
              <a:off x="6884900" y="29197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3" name="Google Shape;6563;p45"/>
            <p:cNvSpPr/>
            <p:nvPr/>
          </p:nvSpPr>
          <p:spPr>
            <a:xfrm>
              <a:off x="6915425" y="2889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4" name="Google Shape;6564;p45"/>
            <p:cNvSpPr/>
            <p:nvPr/>
          </p:nvSpPr>
          <p:spPr>
            <a:xfrm>
              <a:off x="6944350" y="28587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5" name="Google Shape;6565;p45"/>
            <p:cNvSpPr/>
            <p:nvPr/>
          </p:nvSpPr>
          <p:spPr>
            <a:xfrm>
              <a:off x="6976525" y="28281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6" name="Google Shape;6566;p45"/>
            <p:cNvSpPr/>
            <p:nvPr/>
          </p:nvSpPr>
          <p:spPr>
            <a:xfrm>
              <a:off x="6793300" y="30114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7" name="Google Shape;6567;p45"/>
            <p:cNvSpPr/>
            <p:nvPr/>
          </p:nvSpPr>
          <p:spPr>
            <a:xfrm>
              <a:off x="6669575" y="31930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8" name="Google Shape;6568;p45"/>
            <p:cNvSpPr/>
            <p:nvPr/>
          </p:nvSpPr>
          <p:spPr>
            <a:xfrm>
              <a:off x="6730650" y="31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9" name="Google Shape;6569;p45"/>
            <p:cNvSpPr/>
            <p:nvPr/>
          </p:nvSpPr>
          <p:spPr>
            <a:xfrm>
              <a:off x="6791750" y="30709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0" name="Google Shape;6570;p45"/>
            <p:cNvSpPr/>
            <p:nvPr/>
          </p:nvSpPr>
          <p:spPr>
            <a:xfrm>
              <a:off x="6883325" y="29792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1" name="Google Shape;6571;p45"/>
            <p:cNvSpPr/>
            <p:nvPr/>
          </p:nvSpPr>
          <p:spPr>
            <a:xfrm>
              <a:off x="6639050" y="3223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2" name="Google Shape;6572;p45"/>
            <p:cNvSpPr/>
            <p:nvPr/>
          </p:nvSpPr>
          <p:spPr>
            <a:xfrm>
              <a:off x="6700100" y="31625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3" name="Google Shape;6573;p45"/>
            <p:cNvSpPr/>
            <p:nvPr/>
          </p:nvSpPr>
          <p:spPr>
            <a:xfrm>
              <a:off x="6761200" y="31014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4" name="Google Shape;6574;p45"/>
            <p:cNvSpPr/>
            <p:nvPr/>
          </p:nvSpPr>
          <p:spPr>
            <a:xfrm>
              <a:off x="6852800" y="30098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5" name="Google Shape;6575;p45"/>
            <p:cNvSpPr/>
            <p:nvPr/>
          </p:nvSpPr>
          <p:spPr>
            <a:xfrm>
              <a:off x="6912250" y="2948750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6" name="Google Shape;6576;p45"/>
            <p:cNvSpPr/>
            <p:nvPr/>
          </p:nvSpPr>
          <p:spPr>
            <a:xfrm>
              <a:off x="6944425" y="291822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7" name="Google Shape;6577;p45"/>
            <p:cNvSpPr/>
            <p:nvPr/>
          </p:nvSpPr>
          <p:spPr>
            <a:xfrm>
              <a:off x="6974925" y="2887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8" name="Google Shape;6578;p45"/>
            <p:cNvSpPr/>
            <p:nvPr/>
          </p:nvSpPr>
          <p:spPr>
            <a:xfrm>
              <a:off x="7005475" y="28571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9" name="Google Shape;6579;p45"/>
            <p:cNvSpPr/>
            <p:nvPr/>
          </p:nvSpPr>
          <p:spPr>
            <a:xfrm>
              <a:off x="6822250" y="30403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0" name="Google Shape;6580;p45"/>
            <p:cNvSpPr/>
            <p:nvPr/>
          </p:nvSpPr>
          <p:spPr>
            <a:xfrm>
              <a:off x="6698550" y="3222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1" name="Google Shape;6581;p45"/>
            <p:cNvSpPr/>
            <p:nvPr/>
          </p:nvSpPr>
          <p:spPr>
            <a:xfrm>
              <a:off x="6759600" y="3160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2" name="Google Shape;6582;p45"/>
            <p:cNvSpPr/>
            <p:nvPr/>
          </p:nvSpPr>
          <p:spPr>
            <a:xfrm>
              <a:off x="6820700" y="3099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3" name="Google Shape;6583;p45"/>
            <p:cNvSpPr/>
            <p:nvPr/>
          </p:nvSpPr>
          <p:spPr>
            <a:xfrm>
              <a:off x="6912300" y="30082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4" name="Google Shape;6584;p45"/>
            <p:cNvSpPr/>
            <p:nvPr/>
          </p:nvSpPr>
          <p:spPr>
            <a:xfrm>
              <a:off x="6666375" y="32525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5" name="Google Shape;6585;p45"/>
            <p:cNvSpPr/>
            <p:nvPr/>
          </p:nvSpPr>
          <p:spPr>
            <a:xfrm>
              <a:off x="6729100" y="31914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6" name="Google Shape;6586;p45"/>
            <p:cNvSpPr/>
            <p:nvPr/>
          </p:nvSpPr>
          <p:spPr>
            <a:xfrm>
              <a:off x="6790150" y="31304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7" name="Google Shape;6587;p45"/>
            <p:cNvSpPr/>
            <p:nvPr/>
          </p:nvSpPr>
          <p:spPr>
            <a:xfrm>
              <a:off x="6880150" y="3038775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8" name="Google Shape;6588;p45"/>
            <p:cNvSpPr/>
            <p:nvPr/>
          </p:nvSpPr>
          <p:spPr>
            <a:xfrm>
              <a:off x="6942825" y="2977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9" name="Google Shape;6589;p45"/>
            <p:cNvSpPr/>
            <p:nvPr/>
          </p:nvSpPr>
          <p:spPr>
            <a:xfrm>
              <a:off x="6973375" y="29471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0" name="Google Shape;6590;p45"/>
            <p:cNvSpPr/>
            <p:nvPr/>
          </p:nvSpPr>
          <p:spPr>
            <a:xfrm>
              <a:off x="7002300" y="29166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1" name="Google Shape;6591;p45"/>
            <p:cNvSpPr/>
            <p:nvPr/>
          </p:nvSpPr>
          <p:spPr>
            <a:xfrm>
              <a:off x="7034475" y="28861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2" name="Google Shape;6592;p45"/>
            <p:cNvSpPr/>
            <p:nvPr/>
          </p:nvSpPr>
          <p:spPr>
            <a:xfrm>
              <a:off x="6851250" y="3069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3" name="Google Shape;6593;p45"/>
            <p:cNvSpPr/>
            <p:nvPr/>
          </p:nvSpPr>
          <p:spPr>
            <a:xfrm>
              <a:off x="6727500" y="32509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4" name="Google Shape;6594;p45"/>
            <p:cNvSpPr/>
            <p:nvPr/>
          </p:nvSpPr>
          <p:spPr>
            <a:xfrm>
              <a:off x="6788600" y="31899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5" name="Google Shape;6595;p45"/>
            <p:cNvSpPr/>
            <p:nvPr/>
          </p:nvSpPr>
          <p:spPr>
            <a:xfrm>
              <a:off x="6848050" y="3128825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6" name="Google Shape;6596;p45"/>
            <p:cNvSpPr/>
            <p:nvPr/>
          </p:nvSpPr>
          <p:spPr>
            <a:xfrm>
              <a:off x="6941275" y="3037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7" name="Google Shape;6597;p45"/>
            <p:cNvSpPr/>
            <p:nvPr/>
          </p:nvSpPr>
          <p:spPr>
            <a:xfrm>
              <a:off x="6697000" y="3281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8" name="Google Shape;6598;p45"/>
            <p:cNvSpPr/>
            <p:nvPr/>
          </p:nvSpPr>
          <p:spPr>
            <a:xfrm>
              <a:off x="6756425" y="3220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9" name="Google Shape;6599;p45"/>
            <p:cNvSpPr/>
            <p:nvPr/>
          </p:nvSpPr>
          <p:spPr>
            <a:xfrm>
              <a:off x="6819150" y="31593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0" name="Google Shape;6600;p45"/>
            <p:cNvSpPr/>
            <p:nvPr/>
          </p:nvSpPr>
          <p:spPr>
            <a:xfrm>
              <a:off x="6910725" y="30677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1" name="Google Shape;6601;p45"/>
            <p:cNvSpPr/>
            <p:nvPr/>
          </p:nvSpPr>
          <p:spPr>
            <a:xfrm>
              <a:off x="6971825" y="300670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2" name="Google Shape;6602;p45"/>
            <p:cNvSpPr/>
            <p:nvPr/>
          </p:nvSpPr>
          <p:spPr>
            <a:xfrm>
              <a:off x="7002325" y="29761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3" name="Google Shape;6603;p45"/>
            <p:cNvSpPr/>
            <p:nvPr/>
          </p:nvSpPr>
          <p:spPr>
            <a:xfrm>
              <a:off x="7032875" y="2945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4" name="Google Shape;6604;p45"/>
            <p:cNvSpPr/>
            <p:nvPr/>
          </p:nvSpPr>
          <p:spPr>
            <a:xfrm>
              <a:off x="7063425" y="29150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5" name="Google Shape;6605;p45"/>
            <p:cNvSpPr/>
            <p:nvPr/>
          </p:nvSpPr>
          <p:spPr>
            <a:xfrm>
              <a:off x="6880200" y="3098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6" name="Google Shape;6606;p45"/>
            <p:cNvSpPr/>
            <p:nvPr/>
          </p:nvSpPr>
          <p:spPr>
            <a:xfrm>
              <a:off x="6756500" y="32799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7" name="Google Shape;6607;p45"/>
            <p:cNvSpPr/>
            <p:nvPr/>
          </p:nvSpPr>
          <p:spPr>
            <a:xfrm>
              <a:off x="6815925" y="321887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8" name="Google Shape;6608;p45"/>
            <p:cNvSpPr/>
            <p:nvPr/>
          </p:nvSpPr>
          <p:spPr>
            <a:xfrm>
              <a:off x="6878650" y="31578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9" name="Google Shape;6609;p45"/>
            <p:cNvSpPr/>
            <p:nvPr/>
          </p:nvSpPr>
          <p:spPr>
            <a:xfrm>
              <a:off x="6970225" y="3066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0" name="Google Shape;6610;p45"/>
            <p:cNvSpPr/>
            <p:nvPr/>
          </p:nvSpPr>
          <p:spPr>
            <a:xfrm>
              <a:off x="6725950" y="3310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1" name="Google Shape;6611;p45"/>
            <p:cNvSpPr/>
            <p:nvPr/>
          </p:nvSpPr>
          <p:spPr>
            <a:xfrm>
              <a:off x="6787050" y="32494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2" name="Google Shape;6612;p45"/>
            <p:cNvSpPr/>
            <p:nvPr/>
          </p:nvSpPr>
          <p:spPr>
            <a:xfrm>
              <a:off x="6846475" y="318835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3" name="Google Shape;6613;p45"/>
            <p:cNvSpPr/>
            <p:nvPr/>
          </p:nvSpPr>
          <p:spPr>
            <a:xfrm>
              <a:off x="6939725" y="30967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4" name="Google Shape;6614;p45"/>
            <p:cNvSpPr/>
            <p:nvPr/>
          </p:nvSpPr>
          <p:spPr>
            <a:xfrm>
              <a:off x="7000775" y="30356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5" name="Google Shape;6615;p45"/>
            <p:cNvSpPr/>
            <p:nvPr/>
          </p:nvSpPr>
          <p:spPr>
            <a:xfrm>
              <a:off x="7031325" y="30051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6" name="Google Shape;6616;p45"/>
            <p:cNvSpPr/>
            <p:nvPr/>
          </p:nvSpPr>
          <p:spPr>
            <a:xfrm>
              <a:off x="7061875" y="29746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7" name="Google Shape;6617;p45"/>
            <p:cNvSpPr/>
            <p:nvPr/>
          </p:nvSpPr>
          <p:spPr>
            <a:xfrm>
              <a:off x="7092400" y="29440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8" name="Google Shape;6618;p45"/>
            <p:cNvSpPr/>
            <p:nvPr/>
          </p:nvSpPr>
          <p:spPr>
            <a:xfrm>
              <a:off x="6909175" y="31272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9" name="Google Shape;6619;p45"/>
            <p:cNvSpPr/>
            <p:nvPr/>
          </p:nvSpPr>
          <p:spPr>
            <a:xfrm>
              <a:off x="6783825" y="3308900"/>
              <a:ext cx="12950" cy="9725"/>
            </a:xfrm>
            <a:custGeom>
              <a:rect b="b" l="l" r="r" t="t"/>
              <a:pathLst>
                <a:path extrusionOk="0" h="389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0" name="Google Shape;6620;p45"/>
            <p:cNvSpPr/>
            <p:nvPr/>
          </p:nvSpPr>
          <p:spPr>
            <a:xfrm>
              <a:off x="6846550" y="3247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1" name="Google Shape;6621;p45"/>
            <p:cNvSpPr/>
            <p:nvPr/>
          </p:nvSpPr>
          <p:spPr>
            <a:xfrm>
              <a:off x="6907600" y="31867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2" name="Google Shape;6622;p45"/>
            <p:cNvSpPr/>
            <p:nvPr/>
          </p:nvSpPr>
          <p:spPr>
            <a:xfrm>
              <a:off x="6999225" y="30951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3" name="Google Shape;6623;p45"/>
            <p:cNvSpPr/>
            <p:nvPr/>
          </p:nvSpPr>
          <p:spPr>
            <a:xfrm>
              <a:off x="6754900" y="33394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4" name="Google Shape;6624;p45"/>
            <p:cNvSpPr/>
            <p:nvPr/>
          </p:nvSpPr>
          <p:spPr>
            <a:xfrm>
              <a:off x="6816000" y="3278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5" name="Google Shape;6625;p45"/>
            <p:cNvSpPr/>
            <p:nvPr/>
          </p:nvSpPr>
          <p:spPr>
            <a:xfrm>
              <a:off x="6877075" y="32173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6" name="Google Shape;6626;p45"/>
            <p:cNvSpPr/>
            <p:nvPr/>
          </p:nvSpPr>
          <p:spPr>
            <a:xfrm>
              <a:off x="6968675" y="31257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7" name="Google Shape;6627;p45"/>
            <p:cNvSpPr/>
            <p:nvPr/>
          </p:nvSpPr>
          <p:spPr>
            <a:xfrm>
              <a:off x="7029775" y="30646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8" name="Google Shape;6628;p45"/>
            <p:cNvSpPr/>
            <p:nvPr/>
          </p:nvSpPr>
          <p:spPr>
            <a:xfrm>
              <a:off x="7060325" y="3034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9" name="Google Shape;6629;p45"/>
            <p:cNvSpPr/>
            <p:nvPr/>
          </p:nvSpPr>
          <p:spPr>
            <a:xfrm>
              <a:off x="7090825" y="30035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0" name="Google Shape;6630;p45"/>
            <p:cNvSpPr/>
            <p:nvPr/>
          </p:nvSpPr>
          <p:spPr>
            <a:xfrm>
              <a:off x="7119725" y="29730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1" name="Google Shape;6631;p45"/>
            <p:cNvSpPr/>
            <p:nvPr/>
          </p:nvSpPr>
          <p:spPr>
            <a:xfrm>
              <a:off x="6936500" y="315622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32" name="Google Shape;6632;p45"/>
          <p:cNvSpPr/>
          <p:nvPr/>
        </p:nvSpPr>
        <p:spPr>
          <a:xfrm rot="10800000">
            <a:off x="257922" y="282425"/>
            <a:ext cx="107096" cy="10308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3" name="Google Shape;6633;p45"/>
          <p:cNvSpPr/>
          <p:nvPr/>
        </p:nvSpPr>
        <p:spPr>
          <a:xfrm>
            <a:off x="-559615" y="497471"/>
            <a:ext cx="1299268" cy="1299268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4" name="Google Shape;6634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3">
    <p:spTree>
      <p:nvGrpSpPr>
        <p:cNvPr id="6635" name="Shape 6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6" name="Google Shape;6636;p46"/>
          <p:cNvSpPr txBox="1"/>
          <p:nvPr>
            <p:ph type="title"/>
          </p:nvPr>
        </p:nvSpPr>
        <p:spPr>
          <a:xfrm>
            <a:off x="2759625" y="614786"/>
            <a:ext cx="3624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637" name="Google Shape;6637;p46"/>
          <p:cNvSpPr/>
          <p:nvPr/>
        </p:nvSpPr>
        <p:spPr>
          <a:xfrm>
            <a:off x="-152400" y="-56425"/>
            <a:ext cx="1712100" cy="51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8" name="Google Shape;6638;p46"/>
          <p:cNvSpPr/>
          <p:nvPr/>
        </p:nvSpPr>
        <p:spPr>
          <a:xfrm rot="10800000">
            <a:off x="-543631" y="3847067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9" name="Google Shape;6639;p46"/>
          <p:cNvSpPr/>
          <p:nvPr/>
        </p:nvSpPr>
        <p:spPr>
          <a:xfrm rot="10800000">
            <a:off x="-581096" y="3410024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0" name="Google Shape;6640;p46"/>
          <p:cNvSpPr/>
          <p:nvPr/>
        </p:nvSpPr>
        <p:spPr>
          <a:xfrm rot="10800000">
            <a:off x="27195" y="3702053"/>
            <a:ext cx="278062" cy="278108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41" name="Google Shape;6641;p46"/>
          <p:cNvGrpSpPr/>
          <p:nvPr/>
        </p:nvGrpSpPr>
        <p:grpSpPr>
          <a:xfrm rot="10800000">
            <a:off x="917904" y="2836990"/>
            <a:ext cx="274836" cy="1611920"/>
            <a:chOff x="4769975" y="2151700"/>
            <a:chExt cx="149100" cy="874475"/>
          </a:xfrm>
        </p:grpSpPr>
        <p:sp>
          <p:nvSpPr>
            <p:cNvPr id="6642" name="Google Shape;6642;p46"/>
            <p:cNvSpPr/>
            <p:nvPr/>
          </p:nvSpPr>
          <p:spPr>
            <a:xfrm>
              <a:off x="4904400" y="23867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3" name="Google Shape;6643;p46"/>
            <p:cNvSpPr/>
            <p:nvPr/>
          </p:nvSpPr>
          <p:spPr>
            <a:xfrm>
              <a:off x="4904400" y="24651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4" name="Google Shape;6644;p46"/>
            <p:cNvSpPr/>
            <p:nvPr/>
          </p:nvSpPr>
          <p:spPr>
            <a:xfrm>
              <a:off x="49044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5" name="Google Shape;6645;p46"/>
            <p:cNvSpPr/>
            <p:nvPr/>
          </p:nvSpPr>
          <p:spPr>
            <a:xfrm>
              <a:off x="49044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6" name="Google Shape;6646;p46"/>
            <p:cNvSpPr/>
            <p:nvPr/>
          </p:nvSpPr>
          <p:spPr>
            <a:xfrm>
              <a:off x="4904400" y="27001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7" name="Google Shape;6647;p46"/>
            <p:cNvSpPr/>
            <p:nvPr/>
          </p:nvSpPr>
          <p:spPr>
            <a:xfrm>
              <a:off x="4837200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8" name="Google Shape;6648;p46"/>
            <p:cNvSpPr/>
            <p:nvPr/>
          </p:nvSpPr>
          <p:spPr>
            <a:xfrm>
              <a:off x="4837200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9" name="Google Shape;6649;p46"/>
            <p:cNvSpPr/>
            <p:nvPr/>
          </p:nvSpPr>
          <p:spPr>
            <a:xfrm>
              <a:off x="4837200" y="25434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0" name="Google Shape;6650;p46"/>
            <p:cNvSpPr/>
            <p:nvPr/>
          </p:nvSpPr>
          <p:spPr>
            <a:xfrm>
              <a:off x="4837200" y="2621850"/>
              <a:ext cx="14700" cy="12550"/>
            </a:xfrm>
            <a:custGeom>
              <a:rect b="b" l="l" r="r" t="t"/>
              <a:pathLst>
                <a:path extrusionOk="0" h="502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1" name="Google Shape;6651;p46"/>
            <p:cNvSpPr/>
            <p:nvPr/>
          </p:nvSpPr>
          <p:spPr>
            <a:xfrm>
              <a:off x="4837200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2" name="Google Shape;6652;p46"/>
            <p:cNvSpPr/>
            <p:nvPr/>
          </p:nvSpPr>
          <p:spPr>
            <a:xfrm>
              <a:off x="4769975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3" name="Google Shape;6653;p46"/>
            <p:cNvSpPr/>
            <p:nvPr/>
          </p:nvSpPr>
          <p:spPr>
            <a:xfrm>
              <a:off x="4769975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4" name="Google Shape;6654;p46"/>
            <p:cNvSpPr/>
            <p:nvPr/>
          </p:nvSpPr>
          <p:spPr>
            <a:xfrm>
              <a:off x="47700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5" name="Google Shape;6655;p46"/>
            <p:cNvSpPr/>
            <p:nvPr/>
          </p:nvSpPr>
          <p:spPr>
            <a:xfrm>
              <a:off x="47700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6" name="Google Shape;6656;p46"/>
            <p:cNvSpPr/>
            <p:nvPr/>
          </p:nvSpPr>
          <p:spPr>
            <a:xfrm>
              <a:off x="4906525" y="21517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7" name="Google Shape;6657;p46"/>
            <p:cNvSpPr/>
            <p:nvPr/>
          </p:nvSpPr>
          <p:spPr>
            <a:xfrm>
              <a:off x="4906525" y="2230050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8" name="Google Shape;6658;p46"/>
            <p:cNvSpPr/>
            <p:nvPr/>
          </p:nvSpPr>
          <p:spPr>
            <a:xfrm>
              <a:off x="4906525" y="23084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9" name="Google Shape;6659;p46"/>
            <p:cNvSpPr/>
            <p:nvPr/>
          </p:nvSpPr>
          <p:spPr>
            <a:xfrm>
              <a:off x="4839325" y="21517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0" name="Google Shape;6660;p46"/>
            <p:cNvSpPr/>
            <p:nvPr/>
          </p:nvSpPr>
          <p:spPr>
            <a:xfrm>
              <a:off x="4839325" y="2230050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1" name="Google Shape;6661;p46"/>
            <p:cNvSpPr/>
            <p:nvPr/>
          </p:nvSpPr>
          <p:spPr>
            <a:xfrm>
              <a:off x="4839325" y="23084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2" name="Google Shape;6662;p46"/>
            <p:cNvSpPr/>
            <p:nvPr/>
          </p:nvSpPr>
          <p:spPr>
            <a:xfrm>
              <a:off x="4770025" y="21517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3" name="Google Shape;6663;p46"/>
            <p:cNvSpPr/>
            <p:nvPr/>
          </p:nvSpPr>
          <p:spPr>
            <a:xfrm>
              <a:off x="4770025" y="22300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4" name="Google Shape;6664;p46"/>
            <p:cNvSpPr/>
            <p:nvPr/>
          </p:nvSpPr>
          <p:spPr>
            <a:xfrm>
              <a:off x="4769975" y="230840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5" name="Google Shape;6665;p46"/>
            <p:cNvSpPr/>
            <p:nvPr/>
          </p:nvSpPr>
          <p:spPr>
            <a:xfrm>
              <a:off x="4769975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6" name="Google Shape;6666;p46"/>
            <p:cNvSpPr/>
            <p:nvPr/>
          </p:nvSpPr>
          <p:spPr>
            <a:xfrm>
              <a:off x="4904400" y="27785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7" name="Google Shape;6667;p46"/>
            <p:cNvSpPr/>
            <p:nvPr/>
          </p:nvSpPr>
          <p:spPr>
            <a:xfrm>
              <a:off x="4904400" y="285690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8" name="Google Shape;6668;p46"/>
            <p:cNvSpPr/>
            <p:nvPr/>
          </p:nvSpPr>
          <p:spPr>
            <a:xfrm>
              <a:off x="4837200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9" name="Google Shape;6669;p46"/>
            <p:cNvSpPr/>
            <p:nvPr/>
          </p:nvSpPr>
          <p:spPr>
            <a:xfrm>
              <a:off x="4837200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0" name="Google Shape;6670;p46"/>
            <p:cNvSpPr/>
            <p:nvPr/>
          </p:nvSpPr>
          <p:spPr>
            <a:xfrm>
              <a:off x="4837200" y="293525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1" name="Google Shape;6671;p46"/>
            <p:cNvSpPr/>
            <p:nvPr/>
          </p:nvSpPr>
          <p:spPr>
            <a:xfrm>
              <a:off x="4769975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2" name="Google Shape;6672;p46"/>
            <p:cNvSpPr/>
            <p:nvPr/>
          </p:nvSpPr>
          <p:spPr>
            <a:xfrm>
              <a:off x="4769975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3" name="Google Shape;6673;p46"/>
            <p:cNvSpPr/>
            <p:nvPr/>
          </p:nvSpPr>
          <p:spPr>
            <a:xfrm>
              <a:off x="4770025" y="293525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4" name="Google Shape;6674;p46"/>
            <p:cNvSpPr/>
            <p:nvPr/>
          </p:nvSpPr>
          <p:spPr>
            <a:xfrm>
              <a:off x="4770025" y="301362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75" name="Google Shape;6675;p46"/>
          <p:cNvSpPr/>
          <p:nvPr/>
        </p:nvSpPr>
        <p:spPr>
          <a:xfrm rot="10800000">
            <a:off x="-1096900" y="1184017"/>
            <a:ext cx="2057538" cy="2057538"/>
          </a:xfrm>
          <a:custGeom>
            <a:rect b="b" l="l" r="r" t="t"/>
            <a:pathLst>
              <a:path extrusionOk="0" h="44649" w="44649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6" name="Google Shape;6676;p46"/>
          <p:cNvSpPr/>
          <p:nvPr/>
        </p:nvSpPr>
        <p:spPr>
          <a:xfrm rot="10800000">
            <a:off x="-1130952" y="1170377"/>
            <a:ext cx="1692334" cy="2105233"/>
          </a:xfrm>
          <a:custGeom>
            <a:rect b="b" l="l" r="r" t="t"/>
            <a:pathLst>
              <a:path extrusionOk="0" h="45684" w="36724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7" name="Google Shape;6677;p46"/>
          <p:cNvSpPr/>
          <p:nvPr/>
        </p:nvSpPr>
        <p:spPr>
          <a:xfrm rot="10800000">
            <a:off x="-793168" y="1487749"/>
            <a:ext cx="1450078" cy="1450078"/>
          </a:xfrm>
          <a:custGeom>
            <a:rect b="b" l="l" r="r" t="t"/>
            <a:pathLst>
              <a:path extrusionOk="0" h="31467" w="31467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78" name="Google Shape;6678;p46"/>
          <p:cNvGrpSpPr/>
          <p:nvPr/>
        </p:nvGrpSpPr>
        <p:grpSpPr>
          <a:xfrm rot="10800000">
            <a:off x="-717753" y="1564574"/>
            <a:ext cx="1299260" cy="1296418"/>
            <a:chOff x="6378300" y="2596400"/>
            <a:chExt cx="754375" cy="752725"/>
          </a:xfrm>
        </p:grpSpPr>
        <p:sp>
          <p:nvSpPr>
            <p:cNvPr id="6679" name="Google Shape;6679;p46"/>
            <p:cNvSpPr/>
            <p:nvPr/>
          </p:nvSpPr>
          <p:spPr>
            <a:xfrm>
              <a:off x="6408850" y="2932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0" name="Google Shape;6680;p46"/>
            <p:cNvSpPr/>
            <p:nvPr/>
          </p:nvSpPr>
          <p:spPr>
            <a:xfrm>
              <a:off x="6469925" y="2871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1" name="Google Shape;6681;p46"/>
            <p:cNvSpPr/>
            <p:nvPr/>
          </p:nvSpPr>
          <p:spPr>
            <a:xfrm>
              <a:off x="6530975" y="28101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2" name="Google Shape;6682;p46"/>
            <p:cNvSpPr/>
            <p:nvPr/>
          </p:nvSpPr>
          <p:spPr>
            <a:xfrm>
              <a:off x="6622600" y="27185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3" name="Google Shape;6683;p46"/>
            <p:cNvSpPr/>
            <p:nvPr/>
          </p:nvSpPr>
          <p:spPr>
            <a:xfrm>
              <a:off x="6378300" y="2962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4" name="Google Shape;6684;p46"/>
            <p:cNvSpPr/>
            <p:nvPr/>
          </p:nvSpPr>
          <p:spPr>
            <a:xfrm>
              <a:off x="6437750" y="29017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5" name="Google Shape;6685;p46"/>
            <p:cNvSpPr/>
            <p:nvPr/>
          </p:nvSpPr>
          <p:spPr>
            <a:xfrm>
              <a:off x="6500475" y="28406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6" name="Google Shape;6686;p46"/>
            <p:cNvSpPr/>
            <p:nvPr/>
          </p:nvSpPr>
          <p:spPr>
            <a:xfrm>
              <a:off x="6592075" y="27490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7" name="Google Shape;6687;p46"/>
            <p:cNvSpPr/>
            <p:nvPr/>
          </p:nvSpPr>
          <p:spPr>
            <a:xfrm>
              <a:off x="6653150" y="268802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8" name="Google Shape;6688;p46"/>
            <p:cNvSpPr/>
            <p:nvPr/>
          </p:nvSpPr>
          <p:spPr>
            <a:xfrm>
              <a:off x="6683650" y="2657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9" name="Google Shape;6689;p46"/>
            <p:cNvSpPr/>
            <p:nvPr/>
          </p:nvSpPr>
          <p:spPr>
            <a:xfrm>
              <a:off x="6714200" y="2626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0" name="Google Shape;6690;p46"/>
            <p:cNvSpPr/>
            <p:nvPr/>
          </p:nvSpPr>
          <p:spPr>
            <a:xfrm>
              <a:off x="6744750" y="2596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1" name="Google Shape;6691;p46"/>
            <p:cNvSpPr/>
            <p:nvPr/>
          </p:nvSpPr>
          <p:spPr>
            <a:xfrm>
              <a:off x="6561525" y="27796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2" name="Google Shape;6692;p46"/>
            <p:cNvSpPr/>
            <p:nvPr/>
          </p:nvSpPr>
          <p:spPr>
            <a:xfrm>
              <a:off x="6437825" y="2961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3" name="Google Shape;6693;p46"/>
            <p:cNvSpPr/>
            <p:nvPr/>
          </p:nvSpPr>
          <p:spPr>
            <a:xfrm>
              <a:off x="6497250" y="29002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4" name="Google Shape;6694;p46"/>
            <p:cNvSpPr/>
            <p:nvPr/>
          </p:nvSpPr>
          <p:spPr>
            <a:xfrm>
              <a:off x="6559975" y="28391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5" name="Google Shape;6695;p46"/>
            <p:cNvSpPr/>
            <p:nvPr/>
          </p:nvSpPr>
          <p:spPr>
            <a:xfrm>
              <a:off x="6651575" y="27475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6" name="Google Shape;6696;p46"/>
            <p:cNvSpPr/>
            <p:nvPr/>
          </p:nvSpPr>
          <p:spPr>
            <a:xfrm>
              <a:off x="6407275" y="29918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7" name="Google Shape;6697;p46"/>
            <p:cNvSpPr/>
            <p:nvPr/>
          </p:nvSpPr>
          <p:spPr>
            <a:xfrm>
              <a:off x="6468325" y="2930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8" name="Google Shape;6698;p46"/>
            <p:cNvSpPr/>
            <p:nvPr/>
          </p:nvSpPr>
          <p:spPr>
            <a:xfrm>
              <a:off x="6529425" y="2869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9" name="Google Shape;6699;p46"/>
            <p:cNvSpPr/>
            <p:nvPr/>
          </p:nvSpPr>
          <p:spPr>
            <a:xfrm>
              <a:off x="6621025" y="27780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0" name="Google Shape;6700;p46"/>
            <p:cNvSpPr/>
            <p:nvPr/>
          </p:nvSpPr>
          <p:spPr>
            <a:xfrm>
              <a:off x="6682100" y="2717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1" name="Google Shape;6701;p46"/>
            <p:cNvSpPr/>
            <p:nvPr/>
          </p:nvSpPr>
          <p:spPr>
            <a:xfrm>
              <a:off x="6712650" y="26864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2" name="Google Shape;6702;p46"/>
            <p:cNvSpPr/>
            <p:nvPr/>
          </p:nvSpPr>
          <p:spPr>
            <a:xfrm>
              <a:off x="6741575" y="265592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3" name="Google Shape;6703;p46"/>
            <p:cNvSpPr/>
            <p:nvPr/>
          </p:nvSpPr>
          <p:spPr>
            <a:xfrm>
              <a:off x="6773750" y="26253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4" name="Google Shape;6704;p46"/>
            <p:cNvSpPr/>
            <p:nvPr/>
          </p:nvSpPr>
          <p:spPr>
            <a:xfrm>
              <a:off x="6590525" y="2808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5" name="Google Shape;6705;p46"/>
            <p:cNvSpPr/>
            <p:nvPr/>
          </p:nvSpPr>
          <p:spPr>
            <a:xfrm>
              <a:off x="6465150" y="29902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6" name="Google Shape;6706;p46"/>
            <p:cNvSpPr/>
            <p:nvPr/>
          </p:nvSpPr>
          <p:spPr>
            <a:xfrm>
              <a:off x="6527875" y="29291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7" name="Google Shape;6707;p46"/>
            <p:cNvSpPr/>
            <p:nvPr/>
          </p:nvSpPr>
          <p:spPr>
            <a:xfrm>
              <a:off x="6588925" y="28681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8" name="Google Shape;6708;p46"/>
            <p:cNvSpPr/>
            <p:nvPr/>
          </p:nvSpPr>
          <p:spPr>
            <a:xfrm>
              <a:off x="6680550" y="2776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9" name="Google Shape;6709;p46"/>
            <p:cNvSpPr/>
            <p:nvPr/>
          </p:nvSpPr>
          <p:spPr>
            <a:xfrm>
              <a:off x="6436225" y="30208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0" name="Google Shape;6710;p46"/>
            <p:cNvSpPr/>
            <p:nvPr/>
          </p:nvSpPr>
          <p:spPr>
            <a:xfrm>
              <a:off x="6497325" y="2959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1" name="Google Shape;6711;p46"/>
            <p:cNvSpPr/>
            <p:nvPr/>
          </p:nvSpPr>
          <p:spPr>
            <a:xfrm>
              <a:off x="6558375" y="2898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2" name="Google Shape;6712;p46"/>
            <p:cNvSpPr/>
            <p:nvPr/>
          </p:nvSpPr>
          <p:spPr>
            <a:xfrm>
              <a:off x="6650000" y="28070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3" name="Google Shape;6713;p46"/>
            <p:cNvSpPr/>
            <p:nvPr/>
          </p:nvSpPr>
          <p:spPr>
            <a:xfrm>
              <a:off x="6709425" y="27459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4" name="Google Shape;6714;p46"/>
            <p:cNvSpPr/>
            <p:nvPr/>
          </p:nvSpPr>
          <p:spPr>
            <a:xfrm>
              <a:off x="6741600" y="2715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5" name="Google Shape;6715;p46"/>
            <p:cNvSpPr/>
            <p:nvPr/>
          </p:nvSpPr>
          <p:spPr>
            <a:xfrm>
              <a:off x="6772150" y="26849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6" name="Google Shape;6716;p46"/>
            <p:cNvSpPr/>
            <p:nvPr/>
          </p:nvSpPr>
          <p:spPr>
            <a:xfrm>
              <a:off x="6802700" y="26543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7" name="Google Shape;6717;p46"/>
            <p:cNvSpPr/>
            <p:nvPr/>
          </p:nvSpPr>
          <p:spPr>
            <a:xfrm>
              <a:off x="6617825" y="28375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8" name="Google Shape;6718;p46"/>
            <p:cNvSpPr/>
            <p:nvPr/>
          </p:nvSpPr>
          <p:spPr>
            <a:xfrm>
              <a:off x="6495775" y="30192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9" name="Google Shape;6719;p46"/>
            <p:cNvSpPr/>
            <p:nvPr/>
          </p:nvSpPr>
          <p:spPr>
            <a:xfrm>
              <a:off x="6556825" y="29581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0" name="Google Shape;6720;p46"/>
            <p:cNvSpPr/>
            <p:nvPr/>
          </p:nvSpPr>
          <p:spPr>
            <a:xfrm>
              <a:off x="6617900" y="28970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1" name="Google Shape;6721;p46"/>
            <p:cNvSpPr/>
            <p:nvPr/>
          </p:nvSpPr>
          <p:spPr>
            <a:xfrm>
              <a:off x="6707875" y="2805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2" name="Google Shape;6722;p46"/>
            <p:cNvSpPr/>
            <p:nvPr/>
          </p:nvSpPr>
          <p:spPr>
            <a:xfrm>
              <a:off x="6465225" y="30497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3" name="Google Shape;6723;p46"/>
            <p:cNvSpPr/>
            <p:nvPr/>
          </p:nvSpPr>
          <p:spPr>
            <a:xfrm>
              <a:off x="6526275" y="2988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4" name="Google Shape;6724;p46"/>
            <p:cNvSpPr/>
            <p:nvPr/>
          </p:nvSpPr>
          <p:spPr>
            <a:xfrm>
              <a:off x="6587375" y="29276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5" name="Google Shape;6725;p46"/>
            <p:cNvSpPr/>
            <p:nvPr/>
          </p:nvSpPr>
          <p:spPr>
            <a:xfrm>
              <a:off x="6677325" y="28360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6" name="Google Shape;6726;p46"/>
            <p:cNvSpPr/>
            <p:nvPr/>
          </p:nvSpPr>
          <p:spPr>
            <a:xfrm>
              <a:off x="6740050" y="2774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7" name="Google Shape;6727;p46"/>
            <p:cNvSpPr/>
            <p:nvPr/>
          </p:nvSpPr>
          <p:spPr>
            <a:xfrm>
              <a:off x="6770600" y="2744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8" name="Google Shape;6728;p46"/>
            <p:cNvSpPr/>
            <p:nvPr/>
          </p:nvSpPr>
          <p:spPr>
            <a:xfrm>
              <a:off x="6801150" y="27138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9" name="Google Shape;6729;p46"/>
            <p:cNvSpPr/>
            <p:nvPr/>
          </p:nvSpPr>
          <p:spPr>
            <a:xfrm>
              <a:off x="6831650" y="2683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0" name="Google Shape;6730;p46"/>
            <p:cNvSpPr/>
            <p:nvPr/>
          </p:nvSpPr>
          <p:spPr>
            <a:xfrm>
              <a:off x="6648450" y="2866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1" name="Google Shape;6731;p46"/>
            <p:cNvSpPr/>
            <p:nvPr/>
          </p:nvSpPr>
          <p:spPr>
            <a:xfrm>
              <a:off x="6524725" y="30482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2" name="Google Shape;6732;p46"/>
            <p:cNvSpPr/>
            <p:nvPr/>
          </p:nvSpPr>
          <p:spPr>
            <a:xfrm>
              <a:off x="6585825" y="2987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3" name="Google Shape;6733;p46"/>
            <p:cNvSpPr/>
            <p:nvPr/>
          </p:nvSpPr>
          <p:spPr>
            <a:xfrm>
              <a:off x="6646875" y="29260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4" name="Google Shape;6734;p46"/>
            <p:cNvSpPr/>
            <p:nvPr/>
          </p:nvSpPr>
          <p:spPr>
            <a:xfrm>
              <a:off x="6736875" y="28344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5" name="Google Shape;6735;p46"/>
            <p:cNvSpPr/>
            <p:nvPr/>
          </p:nvSpPr>
          <p:spPr>
            <a:xfrm>
              <a:off x="6494175" y="3078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6" name="Google Shape;6736;p46"/>
            <p:cNvSpPr/>
            <p:nvPr/>
          </p:nvSpPr>
          <p:spPr>
            <a:xfrm>
              <a:off x="6555275" y="30176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7" name="Google Shape;6737;p46"/>
            <p:cNvSpPr/>
            <p:nvPr/>
          </p:nvSpPr>
          <p:spPr>
            <a:xfrm>
              <a:off x="6616350" y="29565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8" name="Google Shape;6738;p46"/>
            <p:cNvSpPr/>
            <p:nvPr/>
          </p:nvSpPr>
          <p:spPr>
            <a:xfrm>
              <a:off x="6707950" y="2864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9" name="Google Shape;6739;p46"/>
            <p:cNvSpPr/>
            <p:nvPr/>
          </p:nvSpPr>
          <p:spPr>
            <a:xfrm>
              <a:off x="6769050" y="28038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0" name="Google Shape;6740;p46"/>
            <p:cNvSpPr/>
            <p:nvPr/>
          </p:nvSpPr>
          <p:spPr>
            <a:xfrm>
              <a:off x="6797925" y="27733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1" name="Google Shape;6741;p46"/>
            <p:cNvSpPr/>
            <p:nvPr/>
          </p:nvSpPr>
          <p:spPr>
            <a:xfrm>
              <a:off x="6830100" y="27428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2" name="Google Shape;6742;p46"/>
            <p:cNvSpPr/>
            <p:nvPr/>
          </p:nvSpPr>
          <p:spPr>
            <a:xfrm>
              <a:off x="6860650" y="2712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3" name="Google Shape;6743;p46"/>
            <p:cNvSpPr/>
            <p:nvPr/>
          </p:nvSpPr>
          <p:spPr>
            <a:xfrm>
              <a:off x="6677400" y="28955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4" name="Google Shape;6744;p46"/>
            <p:cNvSpPr/>
            <p:nvPr/>
          </p:nvSpPr>
          <p:spPr>
            <a:xfrm>
              <a:off x="6552050" y="30771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5" name="Google Shape;6745;p46"/>
            <p:cNvSpPr/>
            <p:nvPr/>
          </p:nvSpPr>
          <p:spPr>
            <a:xfrm>
              <a:off x="6614775" y="30161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6" name="Google Shape;6746;p46"/>
            <p:cNvSpPr/>
            <p:nvPr/>
          </p:nvSpPr>
          <p:spPr>
            <a:xfrm>
              <a:off x="6675850" y="29550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7" name="Google Shape;6747;p46"/>
            <p:cNvSpPr/>
            <p:nvPr/>
          </p:nvSpPr>
          <p:spPr>
            <a:xfrm>
              <a:off x="6767450" y="2863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8" name="Google Shape;6748;p46"/>
            <p:cNvSpPr/>
            <p:nvPr/>
          </p:nvSpPr>
          <p:spPr>
            <a:xfrm>
              <a:off x="6523175" y="31077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9" name="Google Shape;6749;p46"/>
            <p:cNvSpPr/>
            <p:nvPr/>
          </p:nvSpPr>
          <p:spPr>
            <a:xfrm>
              <a:off x="6584225" y="30466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0" name="Google Shape;6750;p46"/>
            <p:cNvSpPr/>
            <p:nvPr/>
          </p:nvSpPr>
          <p:spPr>
            <a:xfrm>
              <a:off x="6645300" y="29855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1" name="Google Shape;6751;p46"/>
            <p:cNvSpPr/>
            <p:nvPr/>
          </p:nvSpPr>
          <p:spPr>
            <a:xfrm>
              <a:off x="6736900" y="2893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2" name="Google Shape;6752;p46"/>
            <p:cNvSpPr/>
            <p:nvPr/>
          </p:nvSpPr>
          <p:spPr>
            <a:xfrm>
              <a:off x="6798000" y="28328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3" name="Google Shape;6753;p46"/>
            <p:cNvSpPr/>
            <p:nvPr/>
          </p:nvSpPr>
          <p:spPr>
            <a:xfrm>
              <a:off x="6828550" y="28023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4" name="Google Shape;6754;p46"/>
            <p:cNvSpPr/>
            <p:nvPr/>
          </p:nvSpPr>
          <p:spPr>
            <a:xfrm>
              <a:off x="6859075" y="27717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5" name="Google Shape;6755;p46"/>
            <p:cNvSpPr/>
            <p:nvPr/>
          </p:nvSpPr>
          <p:spPr>
            <a:xfrm>
              <a:off x="6887950" y="27412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6" name="Google Shape;6756;p46"/>
            <p:cNvSpPr/>
            <p:nvPr/>
          </p:nvSpPr>
          <p:spPr>
            <a:xfrm>
              <a:off x="6704775" y="2924500"/>
              <a:ext cx="12900" cy="9650"/>
            </a:xfrm>
            <a:custGeom>
              <a:rect b="b" l="l" r="r" t="t"/>
              <a:pathLst>
                <a:path extrusionOk="0" h="386" w="516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7" name="Google Shape;6757;p46"/>
            <p:cNvSpPr/>
            <p:nvPr/>
          </p:nvSpPr>
          <p:spPr>
            <a:xfrm>
              <a:off x="6582675" y="31061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8" name="Google Shape;6758;p46"/>
            <p:cNvSpPr/>
            <p:nvPr/>
          </p:nvSpPr>
          <p:spPr>
            <a:xfrm>
              <a:off x="6642125" y="30450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9" name="Google Shape;6759;p46"/>
            <p:cNvSpPr/>
            <p:nvPr/>
          </p:nvSpPr>
          <p:spPr>
            <a:xfrm>
              <a:off x="6704800" y="2983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0" name="Google Shape;6760;p46"/>
            <p:cNvSpPr/>
            <p:nvPr/>
          </p:nvSpPr>
          <p:spPr>
            <a:xfrm>
              <a:off x="6796450" y="28923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1" name="Google Shape;6761;p46"/>
            <p:cNvSpPr/>
            <p:nvPr/>
          </p:nvSpPr>
          <p:spPr>
            <a:xfrm>
              <a:off x="6552125" y="3136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2" name="Google Shape;6762;p46"/>
            <p:cNvSpPr/>
            <p:nvPr/>
          </p:nvSpPr>
          <p:spPr>
            <a:xfrm>
              <a:off x="6613225" y="30756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3" name="Google Shape;6763;p46"/>
            <p:cNvSpPr/>
            <p:nvPr/>
          </p:nvSpPr>
          <p:spPr>
            <a:xfrm>
              <a:off x="6672625" y="30145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4" name="Google Shape;6764;p46"/>
            <p:cNvSpPr/>
            <p:nvPr/>
          </p:nvSpPr>
          <p:spPr>
            <a:xfrm>
              <a:off x="6765900" y="29229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5" name="Google Shape;6765;p46"/>
            <p:cNvSpPr/>
            <p:nvPr/>
          </p:nvSpPr>
          <p:spPr>
            <a:xfrm>
              <a:off x="6826950" y="2861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6" name="Google Shape;6766;p46"/>
            <p:cNvSpPr/>
            <p:nvPr/>
          </p:nvSpPr>
          <p:spPr>
            <a:xfrm>
              <a:off x="6857500" y="2831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7" name="Google Shape;6767;p46"/>
            <p:cNvSpPr/>
            <p:nvPr/>
          </p:nvSpPr>
          <p:spPr>
            <a:xfrm>
              <a:off x="6888025" y="28007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8" name="Google Shape;6768;p46"/>
            <p:cNvSpPr/>
            <p:nvPr/>
          </p:nvSpPr>
          <p:spPr>
            <a:xfrm>
              <a:off x="6916950" y="27702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9" name="Google Shape;6769;p46"/>
            <p:cNvSpPr/>
            <p:nvPr/>
          </p:nvSpPr>
          <p:spPr>
            <a:xfrm>
              <a:off x="6735350" y="29534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0" name="Google Shape;6770;p46"/>
            <p:cNvSpPr/>
            <p:nvPr/>
          </p:nvSpPr>
          <p:spPr>
            <a:xfrm>
              <a:off x="6611650" y="31351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1" name="Google Shape;6771;p46"/>
            <p:cNvSpPr/>
            <p:nvPr/>
          </p:nvSpPr>
          <p:spPr>
            <a:xfrm>
              <a:off x="6672700" y="30740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2" name="Google Shape;6772;p46"/>
            <p:cNvSpPr/>
            <p:nvPr/>
          </p:nvSpPr>
          <p:spPr>
            <a:xfrm>
              <a:off x="6732175" y="30129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3" name="Google Shape;6773;p46"/>
            <p:cNvSpPr/>
            <p:nvPr/>
          </p:nvSpPr>
          <p:spPr>
            <a:xfrm>
              <a:off x="6825400" y="2921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4" name="Google Shape;6774;p46"/>
            <p:cNvSpPr/>
            <p:nvPr/>
          </p:nvSpPr>
          <p:spPr>
            <a:xfrm>
              <a:off x="6581125" y="31656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5" name="Google Shape;6775;p46"/>
            <p:cNvSpPr/>
            <p:nvPr/>
          </p:nvSpPr>
          <p:spPr>
            <a:xfrm>
              <a:off x="6640525" y="31045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6" name="Google Shape;6776;p46"/>
            <p:cNvSpPr/>
            <p:nvPr/>
          </p:nvSpPr>
          <p:spPr>
            <a:xfrm>
              <a:off x="6703250" y="3043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7" name="Google Shape;6777;p46"/>
            <p:cNvSpPr/>
            <p:nvPr/>
          </p:nvSpPr>
          <p:spPr>
            <a:xfrm>
              <a:off x="6794850" y="29518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8" name="Google Shape;6778;p46"/>
            <p:cNvSpPr/>
            <p:nvPr/>
          </p:nvSpPr>
          <p:spPr>
            <a:xfrm>
              <a:off x="6855950" y="28908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9" name="Google Shape;6779;p46"/>
            <p:cNvSpPr/>
            <p:nvPr/>
          </p:nvSpPr>
          <p:spPr>
            <a:xfrm>
              <a:off x="6886475" y="2860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0" name="Google Shape;6780;p46"/>
            <p:cNvSpPr/>
            <p:nvPr/>
          </p:nvSpPr>
          <p:spPr>
            <a:xfrm>
              <a:off x="6917000" y="28297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1" name="Google Shape;6781;p46"/>
            <p:cNvSpPr/>
            <p:nvPr/>
          </p:nvSpPr>
          <p:spPr>
            <a:xfrm>
              <a:off x="6947525" y="27991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2" name="Google Shape;6782;p46"/>
            <p:cNvSpPr/>
            <p:nvPr/>
          </p:nvSpPr>
          <p:spPr>
            <a:xfrm>
              <a:off x="6764350" y="29824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3" name="Google Shape;6783;p46"/>
            <p:cNvSpPr/>
            <p:nvPr/>
          </p:nvSpPr>
          <p:spPr>
            <a:xfrm>
              <a:off x="6640600" y="31640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4" name="Google Shape;6784;p46"/>
            <p:cNvSpPr/>
            <p:nvPr/>
          </p:nvSpPr>
          <p:spPr>
            <a:xfrm>
              <a:off x="6701700" y="31030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5" name="Google Shape;6785;p46"/>
            <p:cNvSpPr/>
            <p:nvPr/>
          </p:nvSpPr>
          <p:spPr>
            <a:xfrm>
              <a:off x="6762750" y="30419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6" name="Google Shape;6786;p46"/>
            <p:cNvSpPr/>
            <p:nvPr/>
          </p:nvSpPr>
          <p:spPr>
            <a:xfrm>
              <a:off x="6854350" y="2950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7" name="Google Shape;6787;p46"/>
            <p:cNvSpPr/>
            <p:nvPr/>
          </p:nvSpPr>
          <p:spPr>
            <a:xfrm>
              <a:off x="6608450" y="319460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8" name="Google Shape;6788;p46"/>
            <p:cNvSpPr/>
            <p:nvPr/>
          </p:nvSpPr>
          <p:spPr>
            <a:xfrm>
              <a:off x="6671150" y="31335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9" name="Google Shape;6789;p46"/>
            <p:cNvSpPr/>
            <p:nvPr/>
          </p:nvSpPr>
          <p:spPr>
            <a:xfrm>
              <a:off x="6732200" y="30724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0" name="Google Shape;6790;p46"/>
            <p:cNvSpPr/>
            <p:nvPr/>
          </p:nvSpPr>
          <p:spPr>
            <a:xfrm>
              <a:off x="6822200" y="2980850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1" name="Google Shape;6791;p46"/>
            <p:cNvSpPr/>
            <p:nvPr/>
          </p:nvSpPr>
          <p:spPr>
            <a:xfrm>
              <a:off x="6884900" y="29197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2" name="Google Shape;6792;p46"/>
            <p:cNvSpPr/>
            <p:nvPr/>
          </p:nvSpPr>
          <p:spPr>
            <a:xfrm>
              <a:off x="6915425" y="2889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3" name="Google Shape;6793;p46"/>
            <p:cNvSpPr/>
            <p:nvPr/>
          </p:nvSpPr>
          <p:spPr>
            <a:xfrm>
              <a:off x="6944350" y="28587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4" name="Google Shape;6794;p46"/>
            <p:cNvSpPr/>
            <p:nvPr/>
          </p:nvSpPr>
          <p:spPr>
            <a:xfrm>
              <a:off x="6976525" y="28281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5" name="Google Shape;6795;p46"/>
            <p:cNvSpPr/>
            <p:nvPr/>
          </p:nvSpPr>
          <p:spPr>
            <a:xfrm>
              <a:off x="6793300" y="30114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6" name="Google Shape;6796;p46"/>
            <p:cNvSpPr/>
            <p:nvPr/>
          </p:nvSpPr>
          <p:spPr>
            <a:xfrm>
              <a:off x="6669575" y="31930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7" name="Google Shape;6797;p46"/>
            <p:cNvSpPr/>
            <p:nvPr/>
          </p:nvSpPr>
          <p:spPr>
            <a:xfrm>
              <a:off x="6730650" y="31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8" name="Google Shape;6798;p46"/>
            <p:cNvSpPr/>
            <p:nvPr/>
          </p:nvSpPr>
          <p:spPr>
            <a:xfrm>
              <a:off x="6791750" y="30709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9" name="Google Shape;6799;p46"/>
            <p:cNvSpPr/>
            <p:nvPr/>
          </p:nvSpPr>
          <p:spPr>
            <a:xfrm>
              <a:off x="6883325" y="29792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0" name="Google Shape;6800;p46"/>
            <p:cNvSpPr/>
            <p:nvPr/>
          </p:nvSpPr>
          <p:spPr>
            <a:xfrm>
              <a:off x="6639050" y="3223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1" name="Google Shape;6801;p46"/>
            <p:cNvSpPr/>
            <p:nvPr/>
          </p:nvSpPr>
          <p:spPr>
            <a:xfrm>
              <a:off x="6700100" y="31625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2" name="Google Shape;6802;p46"/>
            <p:cNvSpPr/>
            <p:nvPr/>
          </p:nvSpPr>
          <p:spPr>
            <a:xfrm>
              <a:off x="6761200" y="31014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3" name="Google Shape;6803;p46"/>
            <p:cNvSpPr/>
            <p:nvPr/>
          </p:nvSpPr>
          <p:spPr>
            <a:xfrm>
              <a:off x="6852800" y="30098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4" name="Google Shape;6804;p46"/>
            <p:cNvSpPr/>
            <p:nvPr/>
          </p:nvSpPr>
          <p:spPr>
            <a:xfrm>
              <a:off x="6912250" y="2948750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5" name="Google Shape;6805;p46"/>
            <p:cNvSpPr/>
            <p:nvPr/>
          </p:nvSpPr>
          <p:spPr>
            <a:xfrm>
              <a:off x="6944425" y="291822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6" name="Google Shape;6806;p46"/>
            <p:cNvSpPr/>
            <p:nvPr/>
          </p:nvSpPr>
          <p:spPr>
            <a:xfrm>
              <a:off x="6974925" y="2887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7" name="Google Shape;6807;p46"/>
            <p:cNvSpPr/>
            <p:nvPr/>
          </p:nvSpPr>
          <p:spPr>
            <a:xfrm>
              <a:off x="7005475" y="28571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8" name="Google Shape;6808;p46"/>
            <p:cNvSpPr/>
            <p:nvPr/>
          </p:nvSpPr>
          <p:spPr>
            <a:xfrm>
              <a:off x="6822250" y="30403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9" name="Google Shape;6809;p46"/>
            <p:cNvSpPr/>
            <p:nvPr/>
          </p:nvSpPr>
          <p:spPr>
            <a:xfrm>
              <a:off x="6698550" y="3222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0" name="Google Shape;6810;p46"/>
            <p:cNvSpPr/>
            <p:nvPr/>
          </p:nvSpPr>
          <p:spPr>
            <a:xfrm>
              <a:off x="6759600" y="3160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1" name="Google Shape;6811;p46"/>
            <p:cNvSpPr/>
            <p:nvPr/>
          </p:nvSpPr>
          <p:spPr>
            <a:xfrm>
              <a:off x="6820700" y="3099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2" name="Google Shape;6812;p46"/>
            <p:cNvSpPr/>
            <p:nvPr/>
          </p:nvSpPr>
          <p:spPr>
            <a:xfrm>
              <a:off x="6912300" y="30082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3" name="Google Shape;6813;p46"/>
            <p:cNvSpPr/>
            <p:nvPr/>
          </p:nvSpPr>
          <p:spPr>
            <a:xfrm>
              <a:off x="6666375" y="32525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4" name="Google Shape;6814;p46"/>
            <p:cNvSpPr/>
            <p:nvPr/>
          </p:nvSpPr>
          <p:spPr>
            <a:xfrm>
              <a:off x="6729100" y="31914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5" name="Google Shape;6815;p46"/>
            <p:cNvSpPr/>
            <p:nvPr/>
          </p:nvSpPr>
          <p:spPr>
            <a:xfrm>
              <a:off x="6790150" y="31304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6" name="Google Shape;6816;p46"/>
            <p:cNvSpPr/>
            <p:nvPr/>
          </p:nvSpPr>
          <p:spPr>
            <a:xfrm>
              <a:off x="6880150" y="3038775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7" name="Google Shape;6817;p46"/>
            <p:cNvSpPr/>
            <p:nvPr/>
          </p:nvSpPr>
          <p:spPr>
            <a:xfrm>
              <a:off x="6942825" y="2977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8" name="Google Shape;6818;p46"/>
            <p:cNvSpPr/>
            <p:nvPr/>
          </p:nvSpPr>
          <p:spPr>
            <a:xfrm>
              <a:off x="6973375" y="29471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9" name="Google Shape;6819;p46"/>
            <p:cNvSpPr/>
            <p:nvPr/>
          </p:nvSpPr>
          <p:spPr>
            <a:xfrm>
              <a:off x="7002300" y="29166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0" name="Google Shape;6820;p46"/>
            <p:cNvSpPr/>
            <p:nvPr/>
          </p:nvSpPr>
          <p:spPr>
            <a:xfrm>
              <a:off x="7034475" y="28861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1" name="Google Shape;6821;p46"/>
            <p:cNvSpPr/>
            <p:nvPr/>
          </p:nvSpPr>
          <p:spPr>
            <a:xfrm>
              <a:off x="6851250" y="3069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2" name="Google Shape;6822;p46"/>
            <p:cNvSpPr/>
            <p:nvPr/>
          </p:nvSpPr>
          <p:spPr>
            <a:xfrm>
              <a:off x="6727500" y="32509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3" name="Google Shape;6823;p46"/>
            <p:cNvSpPr/>
            <p:nvPr/>
          </p:nvSpPr>
          <p:spPr>
            <a:xfrm>
              <a:off x="6788600" y="31899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4" name="Google Shape;6824;p46"/>
            <p:cNvSpPr/>
            <p:nvPr/>
          </p:nvSpPr>
          <p:spPr>
            <a:xfrm>
              <a:off x="6848050" y="3128825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5" name="Google Shape;6825;p46"/>
            <p:cNvSpPr/>
            <p:nvPr/>
          </p:nvSpPr>
          <p:spPr>
            <a:xfrm>
              <a:off x="6941275" y="3037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6" name="Google Shape;6826;p46"/>
            <p:cNvSpPr/>
            <p:nvPr/>
          </p:nvSpPr>
          <p:spPr>
            <a:xfrm>
              <a:off x="6697000" y="3281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7" name="Google Shape;6827;p46"/>
            <p:cNvSpPr/>
            <p:nvPr/>
          </p:nvSpPr>
          <p:spPr>
            <a:xfrm>
              <a:off x="6756425" y="3220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8" name="Google Shape;6828;p46"/>
            <p:cNvSpPr/>
            <p:nvPr/>
          </p:nvSpPr>
          <p:spPr>
            <a:xfrm>
              <a:off x="6819150" y="31593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9" name="Google Shape;6829;p46"/>
            <p:cNvSpPr/>
            <p:nvPr/>
          </p:nvSpPr>
          <p:spPr>
            <a:xfrm>
              <a:off x="6910725" y="30677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0" name="Google Shape;6830;p46"/>
            <p:cNvSpPr/>
            <p:nvPr/>
          </p:nvSpPr>
          <p:spPr>
            <a:xfrm>
              <a:off x="6971825" y="300670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1" name="Google Shape;6831;p46"/>
            <p:cNvSpPr/>
            <p:nvPr/>
          </p:nvSpPr>
          <p:spPr>
            <a:xfrm>
              <a:off x="7002325" y="29761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2" name="Google Shape;6832;p46"/>
            <p:cNvSpPr/>
            <p:nvPr/>
          </p:nvSpPr>
          <p:spPr>
            <a:xfrm>
              <a:off x="7032875" y="2945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3" name="Google Shape;6833;p46"/>
            <p:cNvSpPr/>
            <p:nvPr/>
          </p:nvSpPr>
          <p:spPr>
            <a:xfrm>
              <a:off x="7063425" y="29150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4" name="Google Shape;6834;p46"/>
            <p:cNvSpPr/>
            <p:nvPr/>
          </p:nvSpPr>
          <p:spPr>
            <a:xfrm>
              <a:off x="6880200" y="3098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5" name="Google Shape;6835;p46"/>
            <p:cNvSpPr/>
            <p:nvPr/>
          </p:nvSpPr>
          <p:spPr>
            <a:xfrm>
              <a:off x="6756500" y="32799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6" name="Google Shape;6836;p46"/>
            <p:cNvSpPr/>
            <p:nvPr/>
          </p:nvSpPr>
          <p:spPr>
            <a:xfrm>
              <a:off x="6815925" y="321887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7" name="Google Shape;6837;p46"/>
            <p:cNvSpPr/>
            <p:nvPr/>
          </p:nvSpPr>
          <p:spPr>
            <a:xfrm>
              <a:off x="6878650" y="31578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8" name="Google Shape;6838;p46"/>
            <p:cNvSpPr/>
            <p:nvPr/>
          </p:nvSpPr>
          <p:spPr>
            <a:xfrm>
              <a:off x="6970225" y="3066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9" name="Google Shape;6839;p46"/>
            <p:cNvSpPr/>
            <p:nvPr/>
          </p:nvSpPr>
          <p:spPr>
            <a:xfrm>
              <a:off x="6725950" y="3310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0" name="Google Shape;6840;p46"/>
            <p:cNvSpPr/>
            <p:nvPr/>
          </p:nvSpPr>
          <p:spPr>
            <a:xfrm>
              <a:off x="6787050" y="32494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1" name="Google Shape;6841;p46"/>
            <p:cNvSpPr/>
            <p:nvPr/>
          </p:nvSpPr>
          <p:spPr>
            <a:xfrm>
              <a:off x="6846475" y="318835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2" name="Google Shape;6842;p46"/>
            <p:cNvSpPr/>
            <p:nvPr/>
          </p:nvSpPr>
          <p:spPr>
            <a:xfrm>
              <a:off x="6939725" y="30967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3" name="Google Shape;6843;p46"/>
            <p:cNvSpPr/>
            <p:nvPr/>
          </p:nvSpPr>
          <p:spPr>
            <a:xfrm>
              <a:off x="7000775" y="30356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4" name="Google Shape;6844;p46"/>
            <p:cNvSpPr/>
            <p:nvPr/>
          </p:nvSpPr>
          <p:spPr>
            <a:xfrm>
              <a:off x="7031325" y="30051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5" name="Google Shape;6845;p46"/>
            <p:cNvSpPr/>
            <p:nvPr/>
          </p:nvSpPr>
          <p:spPr>
            <a:xfrm>
              <a:off x="7061875" y="29746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6" name="Google Shape;6846;p46"/>
            <p:cNvSpPr/>
            <p:nvPr/>
          </p:nvSpPr>
          <p:spPr>
            <a:xfrm>
              <a:off x="7092400" y="29440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7" name="Google Shape;6847;p46"/>
            <p:cNvSpPr/>
            <p:nvPr/>
          </p:nvSpPr>
          <p:spPr>
            <a:xfrm>
              <a:off x="6909175" y="31272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8" name="Google Shape;6848;p46"/>
            <p:cNvSpPr/>
            <p:nvPr/>
          </p:nvSpPr>
          <p:spPr>
            <a:xfrm>
              <a:off x="6783825" y="3308900"/>
              <a:ext cx="12950" cy="9725"/>
            </a:xfrm>
            <a:custGeom>
              <a:rect b="b" l="l" r="r" t="t"/>
              <a:pathLst>
                <a:path extrusionOk="0" h="389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9" name="Google Shape;6849;p46"/>
            <p:cNvSpPr/>
            <p:nvPr/>
          </p:nvSpPr>
          <p:spPr>
            <a:xfrm>
              <a:off x="6846550" y="3247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0" name="Google Shape;6850;p46"/>
            <p:cNvSpPr/>
            <p:nvPr/>
          </p:nvSpPr>
          <p:spPr>
            <a:xfrm>
              <a:off x="6907600" y="31867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1" name="Google Shape;6851;p46"/>
            <p:cNvSpPr/>
            <p:nvPr/>
          </p:nvSpPr>
          <p:spPr>
            <a:xfrm>
              <a:off x="6999225" y="30951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2" name="Google Shape;6852;p46"/>
            <p:cNvSpPr/>
            <p:nvPr/>
          </p:nvSpPr>
          <p:spPr>
            <a:xfrm>
              <a:off x="6754900" y="33394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3" name="Google Shape;6853;p46"/>
            <p:cNvSpPr/>
            <p:nvPr/>
          </p:nvSpPr>
          <p:spPr>
            <a:xfrm>
              <a:off x="6816000" y="3278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4" name="Google Shape;6854;p46"/>
            <p:cNvSpPr/>
            <p:nvPr/>
          </p:nvSpPr>
          <p:spPr>
            <a:xfrm>
              <a:off x="6877075" y="32173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5" name="Google Shape;6855;p46"/>
            <p:cNvSpPr/>
            <p:nvPr/>
          </p:nvSpPr>
          <p:spPr>
            <a:xfrm>
              <a:off x="6968675" y="31257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6" name="Google Shape;6856;p46"/>
            <p:cNvSpPr/>
            <p:nvPr/>
          </p:nvSpPr>
          <p:spPr>
            <a:xfrm>
              <a:off x="7029775" y="30646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7" name="Google Shape;6857;p46"/>
            <p:cNvSpPr/>
            <p:nvPr/>
          </p:nvSpPr>
          <p:spPr>
            <a:xfrm>
              <a:off x="7060325" y="3034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8" name="Google Shape;6858;p46"/>
            <p:cNvSpPr/>
            <p:nvPr/>
          </p:nvSpPr>
          <p:spPr>
            <a:xfrm>
              <a:off x="7090825" y="30035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9" name="Google Shape;6859;p46"/>
            <p:cNvSpPr/>
            <p:nvPr/>
          </p:nvSpPr>
          <p:spPr>
            <a:xfrm>
              <a:off x="7119725" y="29730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0" name="Google Shape;6860;p46"/>
            <p:cNvSpPr/>
            <p:nvPr/>
          </p:nvSpPr>
          <p:spPr>
            <a:xfrm>
              <a:off x="6936500" y="315622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61" name="Google Shape;6861;p46"/>
          <p:cNvSpPr/>
          <p:nvPr/>
        </p:nvSpPr>
        <p:spPr>
          <a:xfrm rot="10800000">
            <a:off x="305260" y="806300"/>
            <a:ext cx="107096" cy="10308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2" name="Google Shape;6862;p46"/>
          <p:cNvSpPr/>
          <p:nvPr/>
        </p:nvSpPr>
        <p:spPr>
          <a:xfrm>
            <a:off x="171122" y="-4"/>
            <a:ext cx="1299268" cy="1299268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3" name="Google Shape;6863;p46"/>
          <p:cNvSpPr/>
          <p:nvPr/>
        </p:nvSpPr>
        <p:spPr>
          <a:xfrm>
            <a:off x="7584300" y="-56400"/>
            <a:ext cx="1712100" cy="519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4" name="Google Shape;6864;p46"/>
          <p:cNvSpPr/>
          <p:nvPr/>
        </p:nvSpPr>
        <p:spPr>
          <a:xfrm>
            <a:off x="8051123" y="4308011"/>
            <a:ext cx="445241" cy="385621"/>
          </a:xfrm>
          <a:custGeom>
            <a:rect b="b" l="l" r="r" t="t"/>
            <a:pathLst>
              <a:path extrusionOk="0" h="8693" w="10037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5" name="Google Shape;6865;p46"/>
          <p:cNvSpPr/>
          <p:nvPr/>
        </p:nvSpPr>
        <p:spPr>
          <a:xfrm>
            <a:off x="7916975" y="4174263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6" name="Google Shape;6866;p46"/>
          <p:cNvSpPr/>
          <p:nvPr/>
        </p:nvSpPr>
        <p:spPr>
          <a:xfrm>
            <a:off x="8569037" y="4572713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7" name="Google Shape;6867;p46"/>
          <p:cNvSpPr/>
          <p:nvPr/>
        </p:nvSpPr>
        <p:spPr>
          <a:xfrm>
            <a:off x="7672300" y="1436614"/>
            <a:ext cx="895831" cy="775779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8" name="Google Shape;6868;p46"/>
          <p:cNvSpPr/>
          <p:nvPr/>
        </p:nvSpPr>
        <p:spPr>
          <a:xfrm>
            <a:off x="8594997" y="2213741"/>
            <a:ext cx="277040" cy="252486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69" name="Google Shape;6869;p46"/>
          <p:cNvGrpSpPr/>
          <p:nvPr/>
        </p:nvGrpSpPr>
        <p:grpSpPr>
          <a:xfrm>
            <a:off x="8552455" y="2981231"/>
            <a:ext cx="1019815" cy="944312"/>
            <a:chOff x="2113525" y="2880575"/>
            <a:chExt cx="609500" cy="564375"/>
          </a:xfrm>
        </p:grpSpPr>
        <p:sp>
          <p:nvSpPr>
            <p:cNvPr id="6870" name="Google Shape;6870;p46"/>
            <p:cNvSpPr/>
            <p:nvPr/>
          </p:nvSpPr>
          <p:spPr>
            <a:xfrm>
              <a:off x="2159100" y="3015125"/>
              <a:ext cx="58125" cy="55900"/>
            </a:xfrm>
            <a:custGeom>
              <a:rect b="b" l="l" r="r" t="t"/>
              <a:pathLst>
                <a:path extrusionOk="0" h="2236" w="2325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1" name="Google Shape;6871;p46"/>
            <p:cNvSpPr/>
            <p:nvPr/>
          </p:nvSpPr>
          <p:spPr>
            <a:xfrm>
              <a:off x="2113525" y="2967325"/>
              <a:ext cx="151450" cy="151450"/>
            </a:xfrm>
            <a:custGeom>
              <a:rect b="b" l="l" r="r" t="t"/>
              <a:pathLst>
                <a:path extrusionOk="0" h="6058" w="6058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2" name="Google Shape;6872;p46"/>
            <p:cNvSpPr/>
            <p:nvPr/>
          </p:nvSpPr>
          <p:spPr>
            <a:xfrm>
              <a:off x="2158650" y="2880575"/>
              <a:ext cx="564375" cy="564375"/>
            </a:xfrm>
            <a:custGeom>
              <a:rect b="b" l="l" r="r" t="t"/>
              <a:pathLst>
                <a:path extrusionOk="0" h="22575" w="22575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3" name="Google Shape;6873;p46"/>
            <p:cNvSpPr/>
            <p:nvPr/>
          </p:nvSpPr>
          <p:spPr>
            <a:xfrm>
              <a:off x="2542800" y="2882550"/>
              <a:ext cx="55925" cy="55925"/>
            </a:xfrm>
            <a:custGeom>
              <a:rect b="b" l="l" r="r" t="t"/>
              <a:pathLst>
                <a:path extrusionOk="0" h="2237" w="2237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74" name="Google Shape;6874;p46"/>
          <p:cNvGrpSpPr/>
          <p:nvPr/>
        </p:nvGrpSpPr>
        <p:grpSpPr>
          <a:xfrm>
            <a:off x="8098774" y="1820192"/>
            <a:ext cx="349968" cy="2052568"/>
            <a:chOff x="1037125" y="2236325"/>
            <a:chExt cx="149100" cy="874475"/>
          </a:xfrm>
        </p:grpSpPr>
        <p:sp>
          <p:nvSpPr>
            <p:cNvPr id="6875" name="Google Shape;6875;p46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6" name="Google Shape;6876;p46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7" name="Google Shape;6877;p46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8" name="Google Shape;6878;p46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9" name="Google Shape;6879;p46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0" name="Google Shape;6880;p46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1" name="Google Shape;6881;p46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2" name="Google Shape;6882;p46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3" name="Google Shape;6883;p46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4" name="Google Shape;6884;p46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5" name="Google Shape;6885;p46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6" name="Google Shape;6886;p46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7" name="Google Shape;6887;p46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8" name="Google Shape;6888;p46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9" name="Google Shape;6889;p46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0" name="Google Shape;6890;p46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1" name="Google Shape;6891;p46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2" name="Google Shape;6892;p46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3" name="Google Shape;6893;p46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4" name="Google Shape;6894;p46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5" name="Google Shape;6895;p46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6" name="Google Shape;6896;p46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7" name="Google Shape;6897;p46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8" name="Google Shape;6898;p46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9" name="Google Shape;6899;p46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0" name="Google Shape;6900;p46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1" name="Google Shape;6901;p46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2" name="Google Shape;6902;p46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3" name="Google Shape;6903;p46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4" name="Google Shape;6904;p46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5" name="Google Shape;6905;p46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6" name="Google Shape;6906;p46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7" name="Google Shape;6907;p46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8" name="Google Shape;6908;p46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9" name="Google Shape;6909;p46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0" name="Google Shape;6910;p46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11" name="Google Shape;6911;p46"/>
          <p:cNvSpPr/>
          <p:nvPr/>
        </p:nvSpPr>
        <p:spPr>
          <a:xfrm>
            <a:off x="8143950" y="-429927"/>
            <a:ext cx="1891083" cy="1891083"/>
          </a:xfrm>
          <a:custGeom>
            <a:rect b="b" l="l" r="r" t="t"/>
            <a:pathLst>
              <a:path extrusionOk="0" h="55702" w="55702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2" name="Google Shape;6912;p46"/>
          <p:cNvSpPr/>
          <p:nvPr/>
        </p:nvSpPr>
        <p:spPr>
          <a:xfrm>
            <a:off x="8408325" y="-447242"/>
            <a:ext cx="1737934" cy="1644029"/>
          </a:xfrm>
          <a:custGeom>
            <a:rect b="b" l="l" r="r" t="t"/>
            <a:pathLst>
              <a:path extrusionOk="0" h="48425" w="51191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13" name="Google Shape;6913;p46"/>
          <p:cNvGrpSpPr/>
          <p:nvPr/>
        </p:nvGrpSpPr>
        <p:grpSpPr>
          <a:xfrm>
            <a:off x="8471164" y="-89812"/>
            <a:ext cx="1236640" cy="1210852"/>
            <a:chOff x="236475" y="527300"/>
            <a:chExt cx="1124525" cy="1101075"/>
          </a:xfrm>
        </p:grpSpPr>
        <p:sp>
          <p:nvSpPr>
            <p:cNvPr id="6914" name="Google Shape;6914;p46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5" name="Google Shape;6915;p46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6" name="Google Shape;6916;p46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7" name="Google Shape;6917;p46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8" name="Google Shape;6918;p46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9" name="Google Shape;6919;p46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0" name="Google Shape;6920;p46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1" name="Google Shape;6921;p46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2" name="Google Shape;6922;p46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3" name="Google Shape;6923;p46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4" name="Google Shape;6924;p46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5" name="Google Shape;6925;p46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6" name="Google Shape;6926;p46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7" name="Google Shape;6927;p46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8" name="Google Shape;6928;p46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9" name="Google Shape;6929;p46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0" name="Google Shape;6930;p46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1" name="Google Shape;6931;p46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2" name="Google Shape;6932;p46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3" name="Google Shape;6933;p46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4" name="Google Shape;6934;p46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5" name="Google Shape;6935;p46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6" name="Google Shape;6936;p46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7" name="Google Shape;6937;p46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8" name="Google Shape;6938;p46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9" name="Google Shape;6939;p46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0" name="Google Shape;6940;p46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1" name="Google Shape;6941;p46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2" name="Google Shape;6942;p46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3" name="Google Shape;6943;p46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4" name="Google Shape;6944;p46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5" name="Google Shape;6945;p46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6" name="Google Shape;6946;p46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7" name="Google Shape;6947;p46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8" name="Google Shape;6948;p46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9" name="Google Shape;6949;p46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0" name="Google Shape;6950;p46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1" name="Google Shape;6951;p46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2" name="Google Shape;6952;p46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3" name="Google Shape;6953;p46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4" name="Google Shape;6954;p46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5" name="Google Shape;6955;p46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6" name="Google Shape;6956;p46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7" name="Google Shape;6957;p46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8" name="Google Shape;6958;p46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9" name="Google Shape;6959;p46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0" name="Google Shape;6960;p46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1" name="Google Shape;6961;p46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2" name="Google Shape;6962;p46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3" name="Google Shape;6963;p46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4" name="Google Shape;6964;p46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5" name="Google Shape;6965;p46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6" name="Google Shape;6966;p46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7" name="Google Shape;6967;p46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8" name="Google Shape;6968;p46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9" name="Google Shape;6969;p46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0" name="Google Shape;6970;p46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1" name="Google Shape;6971;p46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2" name="Google Shape;6972;p46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3" name="Google Shape;6973;p46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4" name="Google Shape;6974;p46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5" name="Google Shape;6975;p46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6" name="Google Shape;6976;p46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7" name="Google Shape;6977;p46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8" name="Google Shape;6978;p46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9" name="Google Shape;6979;p46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0" name="Google Shape;6980;p46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1" name="Google Shape;6981;p46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2" name="Google Shape;6982;p46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3" name="Google Shape;6983;p46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4" name="Google Shape;6984;p46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5" name="Google Shape;6985;p46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6" name="Google Shape;6986;p46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7" name="Google Shape;6987;p46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8" name="Google Shape;6988;p46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9" name="Google Shape;6989;p46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0" name="Google Shape;6990;p46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1" name="Google Shape;6991;p46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2" name="Google Shape;6992;p46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3" name="Google Shape;6993;p46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4" name="Google Shape;6994;p46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5" name="Google Shape;6995;p46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6" name="Google Shape;6996;p46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7" name="Google Shape;6997;p46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8" name="Google Shape;6998;p46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9" name="Google Shape;6999;p46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0" name="Google Shape;7000;p46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1" name="Google Shape;7001;p46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2" name="Google Shape;7002;p46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3" name="Google Shape;7003;p46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4" name="Google Shape;7004;p46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5" name="Google Shape;7005;p46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6" name="Google Shape;7006;p46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7" name="Google Shape;7007;p46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8" name="Google Shape;7008;p46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9" name="Google Shape;7009;p46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0" name="Google Shape;7010;p46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1" name="Google Shape;7011;p46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2" name="Google Shape;7012;p46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3" name="Google Shape;7013;p46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4" name="Google Shape;7014;p46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5" name="Google Shape;7015;p46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6" name="Google Shape;7016;p46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7" name="Google Shape;7017;p46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8" name="Google Shape;7018;p46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9" name="Google Shape;7019;p46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0" name="Google Shape;7020;p46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1" name="Google Shape;7021;p46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2" name="Google Shape;7022;p46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3" name="Google Shape;7023;p46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4" name="Google Shape;7024;p46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5" name="Google Shape;7025;p46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6" name="Google Shape;7026;p46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7" name="Google Shape;7027;p46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8" name="Google Shape;7028;p46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9" name="Google Shape;7029;p46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0" name="Google Shape;7030;p46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1" name="Google Shape;7031;p46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2" name="Google Shape;7032;p46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3" name="Google Shape;7033;p46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4" name="Google Shape;7034;p46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5" name="Google Shape;7035;p46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6" name="Google Shape;7036;p46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7" name="Google Shape;7037;p46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8" name="Google Shape;7038;p46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9" name="Google Shape;7039;p46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0" name="Google Shape;7040;p46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1" name="Google Shape;7041;p46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2" name="Google Shape;7042;p46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3" name="Google Shape;7043;p46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4" name="Google Shape;7044;p46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5" name="Google Shape;7045;p46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6" name="Google Shape;7046;p46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7" name="Google Shape;7047;p46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8" name="Google Shape;7048;p46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9" name="Google Shape;7049;p46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0" name="Google Shape;7050;p46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1" name="Google Shape;7051;p46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2" name="Google Shape;7052;p46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3" name="Google Shape;7053;p46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4" name="Google Shape;7054;p46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5" name="Google Shape;7055;p46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6" name="Google Shape;7056;p46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7" name="Google Shape;7057;p46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8" name="Google Shape;7058;p46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9" name="Google Shape;7059;p46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0" name="Google Shape;7060;p46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1" name="Google Shape;7061;p46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2" name="Google Shape;7062;p46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3" name="Google Shape;7063;p46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4" name="Google Shape;7064;p46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5" name="Google Shape;7065;p46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6" name="Google Shape;7066;p46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7" name="Google Shape;7067;p46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8" name="Google Shape;7068;p46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9" name="Google Shape;7069;p46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0" name="Google Shape;7070;p46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1" name="Google Shape;7071;p46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2" name="Google Shape;7072;p46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3" name="Google Shape;7073;p46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4" name="Google Shape;7074;p46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5" name="Google Shape;7075;p46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6" name="Google Shape;7076;p46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7" name="Google Shape;7077;p46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8" name="Google Shape;7078;p46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9" name="Google Shape;7079;p46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0" name="Google Shape;7080;p46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1" name="Google Shape;7081;p46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2" name="Google Shape;7082;p46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3" name="Google Shape;7083;p46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4" name="Google Shape;7084;p46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5" name="Google Shape;7085;p46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6" name="Google Shape;7086;p46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7" name="Google Shape;7087;p46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8" name="Google Shape;7088;p46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9" name="Google Shape;7089;p46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0" name="Google Shape;7090;p46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1" name="Google Shape;7091;p46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2" name="Google Shape;7092;p46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3" name="Google Shape;7093;p46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4" name="Google Shape;7094;p46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5" name="Google Shape;7095;p46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6" name="Google Shape;7096;p46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7" name="Google Shape;7097;p46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8" name="Google Shape;7098;p46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9" name="Google Shape;7099;p46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0" name="Google Shape;7100;p46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1" name="Google Shape;7101;p46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2" name="Google Shape;7102;p46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3" name="Google Shape;7103;p46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4" name="Google Shape;7104;p46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5" name="Google Shape;7105;p46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6" name="Google Shape;7106;p46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7" name="Google Shape;7107;p46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8" name="Google Shape;7108;p46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9" name="Google Shape;7109;p46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0" name="Google Shape;7110;p46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1" name="Google Shape;7111;p46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2" name="Google Shape;7112;p46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3" name="Google Shape;7113;p46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4" name="Google Shape;7114;p46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5" name="Google Shape;7115;p46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6" name="Google Shape;7116;p46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7" name="Google Shape;7117;p46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8" name="Google Shape;7118;p46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9" name="Google Shape;7119;p46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0" name="Google Shape;7120;p46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1" name="Google Shape;7121;p46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2" name="Google Shape;7122;p46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3" name="Google Shape;7123;p46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4" name="Google Shape;7124;p46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5" name="Google Shape;7125;p46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6" name="Google Shape;7126;p46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7" name="Google Shape;7127;p46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8" name="Google Shape;7128;p46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9" name="Google Shape;7129;p46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0" name="Google Shape;7130;p46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1" name="Google Shape;7131;p46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2" name="Google Shape;7132;p46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3" name="Google Shape;7133;p46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4" name="Google Shape;7134;p46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5" name="Google Shape;7135;p46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6" name="Google Shape;7136;p46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7" name="Google Shape;7137;p46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8" name="Google Shape;7138;p46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9" name="Google Shape;7139;p46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0" name="Google Shape;7140;p46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1" name="Google Shape;7141;p46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2" name="Google Shape;7142;p46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3" name="Google Shape;7143;p46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4" name="Google Shape;7144;p46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5" name="Google Shape;7145;p46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6" name="Google Shape;7146;p46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7" name="Google Shape;7147;p46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8" name="Google Shape;7148;p46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9" name="Google Shape;7149;p46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0" name="Google Shape;7150;p46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1" name="Google Shape;7151;p46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2" name="Google Shape;7152;p46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3" name="Google Shape;7153;p46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4" name="Google Shape;7154;p46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5" name="Google Shape;7155;p46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6" name="Google Shape;7156;p46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7" name="Google Shape;7157;p46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8" name="Google Shape;7158;p46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9" name="Google Shape;7159;p46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0" name="Google Shape;7160;p46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1" name="Google Shape;7161;p46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2" name="Google Shape;7162;p46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3" name="Google Shape;7163;p46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4" name="Google Shape;7164;p46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5" name="Google Shape;7165;p46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6" name="Google Shape;7166;p46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7" name="Google Shape;7167;p46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8" name="Google Shape;7168;p46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9" name="Google Shape;7169;p46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0" name="Google Shape;7170;p46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1" name="Google Shape;7171;p46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2" name="Google Shape;7172;p46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3" name="Google Shape;7173;p46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4" name="Google Shape;7174;p46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5" name="Google Shape;7175;p46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6" name="Google Shape;7176;p46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7" name="Google Shape;7177;p46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8" name="Google Shape;7178;p46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9" name="Google Shape;7179;p46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0" name="Google Shape;7180;p46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1" name="Google Shape;7181;p46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2" name="Google Shape;7182;p46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3" name="Google Shape;7183;p46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4" name="Google Shape;7184;p46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5" name="Google Shape;7185;p46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6" name="Google Shape;7186;p46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7" name="Google Shape;7187;p46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8" name="Google Shape;7188;p46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9" name="Google Shape;7189;p46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0" name="Google Shape;7190;p46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1" name="Google Shape;7191;p46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2" name="Google Shape;7192;p46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3" name="Google Shape;7193;p46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4" name="Google Shape;7194;p46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5" name="Google Shape;7195;p46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6" name="Google Shape;7196;p46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7" name="Google Shape;7197;p46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8" name="Google Shape;7198;p46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9" name="Google Shape;7199;p46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0" name="Google Shape;7200;p46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1" name="Google Shape;7201;p46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2" name="Google Shape;7202;p46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3" name="Google Shape;7203;p46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4" name="Google Shape;7204;p46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5" name="Google Shape;7205;p46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6" name="Google Shape;7206;p46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7" name="Google Shape;7207;p46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8" name="Google Shape;7208;p46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9" name="Google Shape;7209;p46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0" name="Google Shape;7210;p46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1" name="Google Shape;7211;p46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2" name="Google Shape;7212;p46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3" name="Google Shape;7213;p46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4" name="Google Shape;7214;p46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5" name="Google Shape;7215;p46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6" name="Google Shape;7216;p46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7" name="Google Shape;7217;p46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8" name="Google Shape;7218;p46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9" name="Google Shape;7219;p46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0" name="Google Shape;7220;p46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1" name="Google Shape;7221;p46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2" name="Google Shape;7222;p46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3" name="Google Shape;7223;p46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4" name="Google Shape;7224;p46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5" name="Google Shape;7225;p46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6" name="Google Shape;7226;p46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7" name="Google Shape;7227;p46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8" name="Google Shape;7228;p46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9" name="Google Shape;7229;p46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0" name="Google Shape;7230;p46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1" name="Google Shape;7231;p46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2" name="Google Shape;7232;p46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3" name="Google Shape;7233;p46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4" name="Google Shape;7234;p46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5" name="Google Shape;7235;p46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6" name="Google Shape;7236;p46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7" name="Google Shape;7237;p46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8" name="Google Shape;7238;p46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9" name="Google Shape;7239;p46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0" name="Google Shape;7240;p46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1" name="Google Shape;7241;p46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2" name="Google Shape;7242;p46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3" name="Google Shape;7243;p46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4" name="Google Shape;7244;p46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5" name="Google Shape;7245;p46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6" name="Google Shape;7246;p46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7" name="Google Shape;7247;p46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8" name="Google Shape;7248;p46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9" name="Google Shape;7249;p46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0" name="Google Shape;7250;p46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1" name="Google Shape;7251;p46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2" name="Google Shape;7252;p46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3" name="Google Shape;7253;p46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4" name="Google Shape;7254;p46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5" name="Google Shape;7255;p46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6" name="Google Shape;7256;p46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7" name="Google Shape;7257;p46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8" name="Google Shape;7258;p46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9" name="Google Shape;7259;p46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0" name="Google Shape;7260;p46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1" name="Google Shape;7261;p46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2" name="Google Shape;7262;p46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3" name="Google Shape;7263;p46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4" name="Google Shape;7264;p46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5" name="Google Shape;7265;p46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6" name="Google Shape;7266;p46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7" name="Google Shape;7267;p46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8" name="Google Shape;7268;p46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9" name="Google Shape;7269;p46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0" name="Google Shape;7270;p46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1" name="Google Shape;7271;p46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2" name="Google Shape;7272;p46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3" name="Google Shape;7273;p46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4" name="Google Shape;7274;p46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5" name="Google Shape;7275;p46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6" name="Google Shape;7276;p46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7" name="Google Shape;7277;p46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8" name="Google Shape;7278;p46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9" name="Google Shape;7279;p46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0" name="Google Shape;7280;p46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1" name="Google Shape;7281;p46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2" name="Google Shape;7282;p46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3" name="Google Shape;7283;p46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4" name="Google Shape;7284;p46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5" name="Google Shape;7285;p46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6" name="Google Shape;7286;p46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7" name="Google Shape;7287;p46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8" name="Google Shape;7288;p46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9" name="Google Shape;7289;p46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0" name="Google Shape;7290;p46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1" name="Google Shape;7291;p46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2" name="Google Shape;7292;p46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3" name="Google Shape;7293;p46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4" name="Google Shape;7294;p46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5" name="Google Shape;7295;p46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6" name="Google Shape;7296;p46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7" name="Google Shape;7297;p46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8" name="Google Shape;7298;p46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9" name="Google Shape;7299;p46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0" name="Google Shape;7300;p46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1" name="Google Shape;7301;p46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2" name="Google Shape;7302;p46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3" name="Google Shape;7303;p46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4" name="Google Shape;7304;p46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5" name="Google Shape;7305;p46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6" name="Google Shape;7306;p46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7" name="Google Shape;7307;p46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8" name="Google Shape;7308;p46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9" name="Google Shape;7309;p46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0" name="Google Shape;7310;p46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1" name="Google Shape;7311;p46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2" name="Google Shape;7312;p46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3" name="Google Shape;7313;p46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4" name="Google Shape;7314;p46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5" name="Google Shape;7315;p46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6" name="Google Shape;7316;p46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7" name="Google Shape;7317;p46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8" name="Google Shape;7318;p46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9" name="Google Shape;7319;p46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0" name="Google Shape;7320;p46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1" name="Google Shape;7321;p46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2" name="Google Shape;7322;p46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3" name="Google Shape;7323;p46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4" name="Google Shape;7324;p46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5" name="Google Shape;7325;p46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6" name="Google Shape;7326;p46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7" name="Google Shape;7327;p46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8" name="Google Shape;7328;p46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9" name="Google Shape;7329;p46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0" name="Google Shape;7330;p46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1" name="Google Shape;7331;p46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2" name="Google Shape;7332;p46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3" name="Google Shape;7333;p46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4" name="Google Shape;7334;p46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5" name="Google Shape;7335;p46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6" name="Google Shape;7336;p46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7" name="Google Shape;7337;p46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8" name="Google Shape;7338;p46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9" name="Google Shape;7339;p46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0" name="Google Shape;7340;p46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1" name="Google Shape;7341;p46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2" name="Google Shape;7342;p46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3" name="Google Shape;7343;p46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4" name="Google Shape;7344;p46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5" name="Google Shape;7345;p46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6" name="Google Shape;7346;p46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7" name="Google Shape;7347;p46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8" name="Google Shape;7348;p46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9" name="Google Shape;7349;p46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0" name="Google Shape;7350;p46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1" name="Google Shape;7351;p46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2" name="Google Shape;7352;p46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3" name="Google Shape;7353;p46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4" name="Google Shape;7354;p46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5" name="Google Shape;7355;p46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6" name="Google Shape;7356;p46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7" name="Google Shape;7357;p46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8" name="Google Shape;7358;p46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9" name="Google Shape;7359;p46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0" name="Google Shape;7360;p46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1" name="Google Shape;7361;p46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2" name="Google Shape;7362;p46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3" name="Google Shape;7363;p46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4" name="Google Shape;7364;p46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5" name="Google Shape;7365;p46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6" name="Google Shape;7366;p46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7" name="Google Shape;7367;p46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8" name="Google Shape;7368;p46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9" name="Google Shape;7369;p46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0" name="Google Shape;7370;p46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1" name="Google Shape;7371;p46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2" name="Google Shape;7372;p46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3" name="Google Shape;7373;p46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4" name="Google Shape;7374;p46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5" name="Google Shape;7375;p46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6" name="Google Shape;7376;p46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7" name="Google Shape;7377;p46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8" name="Google Shape;7378;p46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9" name="Google Shape;7379;p46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0" name="Google Shape;7380;p46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1" name="Google Shape;7381;p46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2" name="Google Shape;7382;p46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3" name="Google Shape;7383;p46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4" name="Google Shape;7384;p46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5" name="Google Shape;7385;p46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6" name="Google Shape;7386;p46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7" name="Google Shape;7387;p46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8" name="Google Shape;7388;p46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9" name="Google Shape;7389;p46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0" name="Google Shape;7390;p46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1" name="Google Shape;7391;p46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2" name="Google Shape;7392;p46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3" name="Google Shape;7393;p46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4" name="Google Shape;7394;p46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5" name="Google Shape;7395;p46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6" name="Google Shape;7396;p46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7" name="Google Shape;7397;p46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8" name="Google Shape;7398;p46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9" name="Google Shape;7399;p46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0" name="Google Shape;7400;p46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1" name="Google Shape;7401;p46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2" name="Google Shape;7402;p46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3" name="Google Shape;7403;p46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4" name="Google Shape;7404;p46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5" name="Google Shape;7405;p46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6" name="Google Shape;7406;p46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7" name="Google Shape;7407;p46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8" name="Google Shape;7408;p46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9" name="Google Shape;7409;p46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0" name="Google Shape;7410;p46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1" name="Google Shape;7411;p46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2" name="Google Shape;7412;p46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3" name="Google Shape;7413;p46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4" name="Google Shape;7414;p46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5" name="Google Shape;7415;p46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6" name="Google Shape;7416;p46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7" name="Google Shape;7417;p46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8" name="Google Shape;7418;p46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9" name="Google Shape;7419;p46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0" name="Google Shape;7420;p46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1" name="Google Shape;7421;p46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2" name="Google Shape;7422;p46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3" name="Google Shape;7423;p46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4" name="Google Shape;7424;p46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5" name="Google Shape;7425;p46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6" name="Google Shape;7426;p46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7" name="Google Shape;7427;p46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8" name="Google Shape;7428;p46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9" name="Google Shape;7429;p46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0" name="Google Shape;7430;p46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1" name="Google Shape;7431;p46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2" name="Google Shape;7432;p46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3" name="Google Shape;7433;p46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4" name="Google Shape;7434;p46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5" name="Google Shape;7435;p46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6" name="Google Shape;7436;p46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7" name="Google Shape;7437;p46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8" name="Google Shape;7438;p46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9" name="Google Shape;7439;p46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0" name="Google Shape;7440;p46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1" name="Google Shape;7441;p46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2" name="Google Shape;7442;p46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3" name="Google Shape;7443;p46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4" name="Google Shape;7444;p46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5" name="Google Shape;7445;p46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6" name="Google Shape;7446;p46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7" name="Google Shape;7447;p46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8" name="Google Shape;7448;p46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9" name="Google Shape;7449;p46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0" name="Google Shape;7450;p46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1" name="Google Shape;7451;p46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2" name="Google Shape;7452;p46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3" name="Google Shape;7453;p46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4" name="Google Shape;7454;p46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5" name="Google Shape;7455;p46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6" name="Google Shape;7456;p46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7" name="Google Shape;7457;p46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8" name="Google Shape;7458;p46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9" name="Google Shape;7459;p46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0" name="Google Shape;7460;p46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1" name="Google Shape;7461;p46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2" name="Google Shape;7462;p46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3" name="Google Shape;7463;p46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4" name="Google Shape;7464;p46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5" name="Google Shape;7465;p46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6" name="Google Shape;7466;p46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7" name="Google Shape;7467;p46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8" name="Google Shape;7468;p46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9" name="Google Shape;7469;p46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0" name="Google Shape;7470;p46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1" name="Google Shape;7471;p46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2" name="Google Shape;7472;p46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3" name="Google Shape;7473;p46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4" name="Google Shape;7474;p46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5" name="Google Shape;7475;p46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6" name="Google Shape;7476;p46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7" name="Google Shape;7477;p46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8" name="Google Shape;7478;p46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9" name="Google Shape;7479;p46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0" name="Google Shape;7480;p46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1" name="Google Shape;7481;p46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2" name="Google Shape;7482;p46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3" name="Google Shape;7483;p46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4" name="Google Shape;7484;p46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5" name="Google Shape;7485;p46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6" name="Google Shape;7486;p46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7" name="Google Shape;7487;p46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8" name="Google Shape;7488;p46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9" name="Google Shape;7489;p46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0" name="Google Shape;7490;p46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1" name="Google Shape;7491;p46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2" name="Google Shape;7492;p46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3" name="Google Shape;7493;p46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4" name="Google Shape;7494;p46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5" name="Google Shape;7495;p46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6" name="Google Shape;7496;p46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7" name="Google Shape;7497;p46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8" name="Google Shape;7498;p46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9" name="Google Shape;7499;p46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0" name="Google Shape;7500;p46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1" name="Google Shape;7501;p46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2" name="Google Shape;7502;p46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3" name="Google Shape;7503;p46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4" name="Google Shape;7504;p46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5" name="Google Shape;7505;p46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6" name="Google Shape;7506;p46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7" name="Google Shape;7507;p46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8" name="Google Shape;7508;p46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9" name="Google Shape;7509;p46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0" name="Google Shape;7510;p46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1" name="Google Shape;7511;p46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2" name="Google Shape;7512;p46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3" name="Google Shape;7513;p46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4" name="Google Shape;7514;p46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5" name="Google Shape;7515;p46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6" name="Google Shape;7516;p46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7" name="Google Shape;7517;p46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8" name="Google Shape;7518;p46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9" name="Google Shape;7519;p46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0" name="Google Shape;7520;p46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1" name="Google Shape;7521;p46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2" name="Google Shape;7522;p46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3" name="Google Shape;7523;p46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4" name="Google Shape;7524;p46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5" name="Google Shape;7525;p46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6" name="Google Shape;7526;p46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7" name="Google Shape;7527;p46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8" name="Google Shape;7528;p46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9" name="Google Shape;7529;p46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0" name="Google Shape;7530;p46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1" name="Google Shape;7531;p46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2" name="Google Shape;7532;p46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3" name="Google Shape;7533;p46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4" name="Google Shape;7534;p46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5" name="Google Shape;7535;p46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6" name="Google Shape;7536;p46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7" name="Google Shape;7537;p46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8" name="Google Shape;7538;p46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9" name="Google Shape;7539;p46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0" name="Google Shape;7540;p46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46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46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46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46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46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46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46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46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46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46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46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2" name="Google Shape;7552;p46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3" name="Google Shape;7553;p46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46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5" name="Google Shape;7555;p46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6" name="Google Shape;7556;p46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7" name="Google Shape;7557;p46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8" name="Google Shape;7558;p46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9" name="Google Shape;7559;p46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0" name="Google Shape;7560;p46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1" name="Google Shape;7561;p46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2" name="Google Shape;7562;p46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3" name="Google Shape;7563;p46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4" name="Google Shape;7564;p46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5" name="Google Shape;7565;p46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6" name="Google Shape;7566;p46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7" name="Google Shape;7567;p46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8" name="Google Shape;7568;p46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9" name="Google Shape;7569;p46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0" name="Google Shape;7570;p46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1" name="Google Shape;7571;p46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2" name="Google Shape;7572;p46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3" name="Google Shape;7573;p46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4" name="Google Shape;7574;p46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5" name="Google Shape;7575;p46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6" name="Google Shape;7576;p46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7" name="Google Shape;7577;p46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8" name="Google Shape;7578;p46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9" name="Google Shape;7579;p46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46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1" name="Google Shape;7581;p46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2" name="Google Shape;7582;p46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46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4" name="Google Shape;7584;p46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5" name="Google Shape;7585;p46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6" name="Google Shape;7586;p46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7" name="Google Shape;7587;p46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8" name="Google Shape;7588;p46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9" name="Google Shape;7589;p46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0" name="Google Shape;7590;p46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1" name="Google Shape;7591;p46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2" name="Google Shape;7592;p46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3" name="Google Shape;7593;p46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4" name="Google Shape;7594;p46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5" name="Google Shape;7595;p46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6" name="Google Shape;7596;p46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7" name="Google Shape;7597;p46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8" name="Google Shape;7598;p46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9" name="Google Shape;7599;p46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0" name="Google Shape;7600;p46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1" name="Google Shape;7601;p46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2" name="Google Shape;7602;p46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3" name="Google Shape;7603;p46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4" name="Google Shape;7604;p46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5" name="Google Shape;7605;p46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6" name="Google Shape;7606;p46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7" name="Google Shape;7607;p46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8" name="Google Shape;7608;p46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9" name="Google Shape;7609;p46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0" name="Google Shape;7610;p46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1" name="Google Shape;7611;p46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2" name="Google Shape;7612;p46"/>
            <p:cNvSpPr/>
            <p:nvPr/>
          </p:nvSpPr>
          <p:spPr>
            <a:xfrm>
              <a:off x="12717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3" name="Google Shape;7613;p46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4" name="Google Shape;7614;p46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5" name="Google Shape;7615;p46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6" name="Google Shape;7616;p46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7" name="Google Shape;7617;p46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8" name="Google Shape;7618;p46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9" name="Google Shape;7619;p46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0" name="Google Shape;7620;p46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1" name="Google Shape;7621;p46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2" name="Google Shape;7622;p46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3" name="Google Shape;7623;p46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4" name="Google Shape;7624;p46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5" name="Google Shape;7625;p46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6" name="Google Shape;7626;p46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7" name="Google Shape;7627;p46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8" name="Google Shape;7628;p46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9" name="Google Shape;7629;p46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0" name="Google Shape;7630;p46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1" name="Google Shape;7631;p46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2" name="Google Shape;7632;p46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3" name="Google Shape;7633;p46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4" name="Google Shape;7634;p46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5" name="Google Shape;7635;p46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6" name="Google Shape;7636;p46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7" name="Google Shape;7637;p46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8" name="Google Shape;7638;p46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9" name="Google Shape;7639;p46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0" name="Google Shape;7640;p46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1" name="Google Shape;7641;p46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2" name="Google Shape;7642;p46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3" name="Google Shape;7643;p46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4" name="Google Shape;7644;p46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5" name="Google Shape;7645;p46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6" name="Google Shape;7646;p46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7" name="Google Shape;7647;p46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48" name="Google Shape;7648;p46"/>
          <p:cNvSpPr txBox="1"/>
          <p:nvPr>
            <p:ph idx="1" type="subTitle"/>
          </p:nvPr>
        </p:nvSpPr>
        <p:spPr>
          <a:xfrm>
            <a:off x="2919900" y="1675950"/>
            <a:ext cx="3304200" cy="14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649" name="Google Shape;7649;p46"/>
          <p:cNvSpPr txBox="1"/>
          <p:nvPr/>
        </p:nvSpPr>
        <p:spPr>
          <a:xfrm>
            <a:off x="2572250" y="3559112"/>
            <a:ext cx="39996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CREDITS</a:t>
            </a:r>
            <a:r>
              <a:rPr b="0" i="0" lang="en" sz="12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: This presentation template was created by </a:t>
            </a:r>
            <a:r>
              <a:rPr b="1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b="1" i="0" lang="en" sz="1200" u="none" cap="none" strike="noStrike">
                <a:solidFill>
                  <a:srgbClr val="434343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i="0" lang="en" sz="12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b="1" i="0" sz="1200" u="none" cap="none" strike="noStrike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50" name="Google Shape;7650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/>
          <p:nvPr/>
        </p:nvSpPr>
        <p:spPr>
          <a:xfrm>
            <a:off x="-12850" y="-19625"/>
            <a:ext cx="1086300" cy="51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4"/>
          <p:cNvSpPr/>
          <p:nvPr/>
        </p:nvSpPr>
        <p:spPr>
          <a:xfrm>
            <a:off x="8070550" y="-9750"/>
            <a:ext cx="1086300" cy="51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4"/>
          <p:cNvSpPr/>
          <p:nvPr/>
        </p:nvSpPr>
        <p:spPr>
          <a:xfrm rot="10800000">
            <a:off x="-581096" y="3697974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4"/>
          <p:cNvSpPr/>
          <p:nvPr/>
        </p:nvSpPr>
        <p:spPr>
          <a:xfrm rot="10800000">
            <a:off x="27195" y="3990003"/>
            <a:ext cx="278062" cy="278108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20;p24"/>
          <p:cNvGrpSpPr/>
          <p:nvPr/>
        </p:nvGrpSpPr>
        <p:grpSpPr>
          <a:xfrm rot="10800000">
            <a:off x="917904" y="2836990"/>
            <a:ext cx="274836" cy="1611920"/>
            <a:chOff x="4769975" y="2151700"/>
            <a:chExt cx="149100" cy="874475"/>
          </a:xfrm>
        </p:grpSpPr>
        <p:sp>
          <p:nvSpPr>
            <p:cNvPr id="21" name="Google Shape;21;p24"/>
            <p:cNvSpPr/>
            <p:nvPr/>
          </p:nvSpPr>
          <p:spPr>
            <a:xfrm>
              <a:off x="4904400" y="23867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4904400" y="24651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49044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49044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4904400" y="27001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4837200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4837200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4"/>
            <p:cNvSpPr/>
            <p:nvPr/>
          </p:nvSpPr>
          <p:spPr>
            <a:xfrm>
              <a:off x="4837200" y="25434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4"/>
            <p:cNvSpPr/>
            <p:nvPr/>
          </p:nvSpPr>
          <p:spPr>
            <a:xfrm>
              <a:off x="4837200" y="2621850"/>
              <a:ext cx="14700" cy="12550"/>
            </a:xfrm>
            <a:custGeom>
              <a:rect b="b" l="l" r="r" t="t"/>
              <a:pathLst>
                <a:path extrusionOk="0" h="502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4"/>
            <p:cNvSpPr/>
            <p:nvPr/>
          </p:nvSpPr>
          <p:spPr>
            <a:xfrm>
              <a:off x="4837200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4"/>
            <p:cNvSpPr/>
            <p:nvPr/>
          </p:nvSpPr>
          <p:spPr>
            <a:xfrm>
              <a:off x="4769975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4"/>
            <p:cNvSpPr/>
            <p:nvPr/>
          </p:nvSpPr>
          <p:spPr>
            <a:xfrm>
              <a:off x="4769975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4"/>
            <p:cNvSpPr/>
            <p:nvPr/>
          </p:nvSpPr>
          <p:spPr>
            <a:xfrm>
              <a:off x="47700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4"/>
            <p:cNvSpPr/>
            <p:nvPr/>
          </p:nvSpPr>
          <p:spPr>
            <a:xfrm>
              <a:off x="47700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>
              <a:off x="4906525" y="21517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>
              <a:off x="4906525" y="2230050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4906525" y="23084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4839325" y="21517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>
              <a:off x="4839325" y="2230050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4"/>
            <p:cNvSpPr/>
            <p:nvPr/>
          </p:nvSpPr>
          <p:spPr>
            <a:xfrm>
              <a:off x="4839325" y="23084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4770025" y="21517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>
              <a:off x="4770025" y="22300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>
              <a:off x="4769975" y="230840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4"/>
            <p:cNvSpPr/>
            <p:nvPr/>
          </p:nvSpPr>
          <p:spPr>
            <a:xfrm>
              <a:off x="4769975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4"/>
            <p:cNvSpPr/>
            <p:nvPr/>
          </p:nvSpPr>
          <p:spPr>
            <a:xfrm>
              <a:off x="4904400" y="27785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4"/>
            <p:cNvSpPr/>
            <p:nvPr/>
          </p:nvSpPr>
          <p:spPr>
            <a:xfrm>
              <a:off x="4904400" y="285690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4"/>
            <p:cNvSpPr/>
            <p:nvPr/>
          </p:nvSpPr>
          <p:spPr>
            <a:xfrm>
              <a:off x="4837200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4"/>
            <p:cNvSpPr/>
            <p:nvPr/>
          </p:nvSpPr>
          <p:spPr>
            <a:xfrm>
              <a:off x="4837200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>
              <a:off x="4837200" y="293525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4"/>
            <p:cNvSpPr/>
            <p:nvPr/>
          </p:nvSpPr>
          <p:spPr>
            <a:xfrm>
              <a:off x="4769975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4"/>
            <p:cNvSpPr/>
            <p:nvPr/>
          </p:nvSpPr>
          <p:spPr>
            <a:xfrm>
              <a:off x="4769975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4"/>
            <p:cNvSpPr/>
            <p:nvPr/>
          </p:nvSpPr>
          <p:spPr>
            <a:xfrm>
              <a:off x="4770025" y="293525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4"/>
            <p:cNvSpPr/>
            <p:nvPr/>
          </p:nvSpPr>
          <p:spPr>
            <a:xfrm>
              <a:off x="4770025" y="301362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24"/>
          <p:cNvGrpSpPr/>
          <p:nvPr/>
        </p:nvGrpSpPr>
        <p:grpSpPr>
          <a:xfrm rot="10800000">
            <a:off x="-581103" y="2160074"/>
            <a:ext cx="1299260" cy="1296418"/>
            <a:chOff x="6378300" y="2596400"/>
            <a:chExt cx="754375" cy="752725"/>
          </a:xfrm>
        </p:grpSpPr>
        <p:sp>
          <p:nvSpPr>
            <p:cNvPr id="55" name="Google Shape;55;p24"/>
            <p:cNvSpPr/>
            <p:nvPr/>
          </p:nvSpPr>
          <p:spPr>
            <a:xfrm>
              <a:off x="6408850" y="2932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4"/>
            <p:cNvSpPr/>
            <p:nvPr/>
          </p:nvSpPr>
          <p:spPr>
            <a:xfrm>
              <a:off x="6469925" y="2871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4"/>
            <p:cNvSpPr/>
            <p:nvPr/>
          </p:nvSpPr>
          <p:spPr>
            <a:xfrm>
              <a:off x="6530975" y="28101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4"/>
            <p:cNvSpPr/>
            <p:nvPr/>
          </p:nvSpPr>
          <p:spPr>
            <a:xfrm>
              <a:off x="6622600" y="27185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4"/>
            <p:cNvSpPr/>
            <p:nvPr/>
          </p:nvSpPr>
          <p:spPr>
            <a:xfrm>
              <a:off x="6378300" y="2962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6437750" y="29017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4"/>
            <p:cNvSpPr/>
            <p:nvPr/>
          </p:nvSpPr>
          <p:spPr>
            <a:xfrm>
              <a:off x="6500475" y="28406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4"/>
            <p:cNvSpPr/>
            <p:nvPr/>
          </p:nvSpPr>
          <p:spPr>
            <a:xfrm>
              <a:off x="6592075" y="27490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4"/>
            <p:cNvSpPr/>
            <p:nvPr/>
          </p:nvSpPr>
          <p:spPr>
            <a:xfrm>
              <a:off x="6653150" y="268802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4"/>
            <p:cNvSpPr/>
            <p:nvPr/>
          </p:nvSpPr>
          <p:spPr>
            <a:xfrm>
              <a:off x="6683650" y="2657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4"/>
            <p:cNvSpPr/>
            <p:nvPr/>
          </p:nvSpPr>
          <p:spPr>
            <a:xfrm>
              <a:off x="6714200" y="2626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4"/>
            <p:cNvSpPr/>
            <p:nvPr/>
          </p:nvSpPr>
          <p:spPr>
            <a:xfrm>
              <a:off x="6744750" y="2596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4"/>
            <p:cNvSpPr/>
            <p:nvPr/>
          </p:nvSpPr>
          <p:spPr>
            <a:xfrm>
              <a:off x="6561525" y="27796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4"/>
            <p:cNvSpPr/>
            <p:nvPr/>
          </p:nvSpPr>
          <p:spPr>
            <a:xfrm>
              <a:off x="6437825" y="2961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4"/>
            <p:cNvSpPr/>
            <p:nvPr/>
          </p:nvSpPr>
          <p:spPr>
            <a:xfrm>
              <a:off x="6497250" y="29002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4"/>
            <p:cNvSpPr/>
            <p:nvPr/>
          </p:nvSpPr>
          <p:spPr>
            <a:xfrm>
              <a:off x="6559975" y="28391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4"/>
            <p:cNvSpPr/>
            <p:nvPr/>
          </p:nvSpPr>
          <p:spPr>
            <a:xfrm>
              <a:off x="6651575" y="27475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4"/>
            <p:cNvSpPr/>
            <p:nvPr/>
          </p:nvSpPr>
          <p:spPr>
            <a:xfrm>
              <a:off x="6407275" y="29918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4"/>
            <p:cNvSpPr/>
            <p:nvPr/>
          </p:nvSpPr>
          <p:spPr>
            <a:xfrm>
              <a:off x="6468325" y="2930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4"/>
            <p:cNvSpPr/>
            <p:nvPr/>
          </p:nvSpPr>
          <p:spPr>
            <a:xfrm>
              <a:off x="6529425" y="2869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4"/>
            <p:cNvSpPr/>
            <p:nvPr/>
          </p:nvSpPr>
          <p:spPr>
            <a:xfrm>
              <a:off x="6621025" y="27780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4"/>
            <p:cNvSpPr/>
            <p:nvPr/>
          </p:nvSpPr>
          <p:spPr>
            <a:xfrm>
              <a:off x="6682100" y="2717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4"/>
            <p:cNvSpPr/>
            <p:nvPr/>
          </p:nvSpPr>
          <p:spPr>
            <a:xfrm>
              <a:off x="6712650" y="26864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4"/>
            <p:cNvSpPr/>
            <p:nvPr/>
          </p:nvSpPr>
          <p:spPr>
            <a:xfrm>
              <a:off x="6741575" y="265592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4"/>
            <p:cNvSpPr/>
            <p:nvPr/>
          </p:nvSpPr>
          <p:spPr>
            <a:xfrm>
              <a:off x="6773750" y="26253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4"/>
            <p:cNvSpPr/>
            <p:nvPr/>
          </p:nvSpPr>
          <p:spPr>
            <a:xfrm>
              <a:off x="6590525" y="2808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4"/>
            <p:cNvSpPr/>
            <p:nvPr/>
          </p:nvSpPr>
          <p:spPr>
            <a:xfrm>
              <a:off x="6465150" y="29902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4"/>
            <p:cNvSpPr/>
            <p:nvPr/>
          </p:nvSpPr>
          <p:spPr>
            <a:xfrm>
              <a:off x="6527875" y="29291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4"/>
            <p:cNvSpPr/>
            <p:nvPr/>
          </p:nvSpPr>
          <p:spPr>
            <a:xfrm>
              <a:off x="6588925" y="28681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4"/>
            <p:cNvSpPr/>
            <p:nvPr/>
          </p:nvSpPr>
          <p:spPr>
            <a:xfrm>
              <a:off x="6680550" y="2776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6436225" y="30208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6497325" y="2959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6558375" y="2898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6650000" y="28070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6709425" y="27459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6741600" y="2715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6772150" y="26849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6802700" y="26543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6617825" y="28375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6495775" y="30192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6556825" y="29581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6617900" y="28970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6707875" y="2805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6465225" y="30497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6526275" y="2988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6587375" y="29276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6677325" y="28360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6740050" y="2774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6770600" y="2744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6801150" y="27138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6831650" y="2683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6648450" y="2866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6524725" y="30482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6585825" y="2987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6646875" y="29260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6736875" y="28344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6494175" y="3078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6555275" y="30176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6616350" y="29565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6707950" y="2864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6769050" y="28038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6797925" y="27733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6830100" y="27428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6860650" y="2712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6677400" y="28955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6552050" y="30771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614775" y="30161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675850" y="29550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6767450" y="2863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6523175" y="31077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584225" y="30466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645300" y="29855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6736900" y="2893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6798000" y="28328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6828550" y="28023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6859075" y="27717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6887950" y="27412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6704775" y="2924500"/>
              <a:ext cx="12900" cy="9650"/>
            </a:xfrm>
            <a:custGeom>
              <a:rect b="b" l="l" r="r" t="t"/>
              <a:pathLst>
                <a:path extrusionOk="0" h="386" w="516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6582675" y="31061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6642125" y="30450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6704800" y="2983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6796450" y="28923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6552125" y="3136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6613225" y="30756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6672625" y="30145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6765900" y="29229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6826950" y="2861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6857500" y="2831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6888025" y="28007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6916950" y="27702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6735350" y="29534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6611650" y="31351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6672700" y="30740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6732175" y="30129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6825400" y="2921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6581125" y="31656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6640525" y="31045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6703250" y="3043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6794850" y="29518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6855950" y="28908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6886475" y="2860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6917000" y="28297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6947525" y="27991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6764350" y="29824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6640600" y="31640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6701700" y="31030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6762750" y="30419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6854350" y="2950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6608450" y="319460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6671150" y="31335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6732200" y="30724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6822200" y="2980850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6884900" y="29197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6915425" y="2889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6944350" y="28587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6976525" y="28281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6793300" y="30114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6669575" y="31930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6730650" y="31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6791750" y="30709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6883325" y="29792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6639050" y="3223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6700100" y="31625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6761200" y="31014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6852800" y="30098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6912250" y="2948750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6944425" y="291822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6974925" y="2887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7005475" y="28571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6822250" y="30403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6698550" y="3222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6759600" y="3160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6820700" y="3099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6912300" y="30082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6666375" y="32525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6729100" y="31914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6790150" y="31304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6880150" y="3038775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6942825" y="2977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6973375" y="29471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7002300" y="29166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7034475" y="28861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6851250" y="3069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6727500" y="32509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6788600" y="31899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6848050" y="3128825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6941275" y="3037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6697000" y="3281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6756425" y="3220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6819150" y="31593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6910725" y="30677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6971825" y="300670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7002325" y="29761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7032875" y="2945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7063425" y="29150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6880200" y="3098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6756500" y="32799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6815925" y="321887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6878650" y="31578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6970225" y="3066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6725950" y="3310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6787050" y="32494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6846475" y="318835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6939725" y="30967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7000775" y="30356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7031325" y="30051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7061875" y="29746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7092400" y="29440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6909175" y="31272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6783825" y="3308900"/>
              <a:ext cx="12950" cy="9725"/>
            </a:xfrm>
            <a:custGeom>
              <a:rect b="b" l="l" r="r" t="t"/>
              <a:pathLst>
                <a:path extrusionOk="0" h="389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6846550" y="3247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6907600" y="31867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6999225" y="30951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6754900" y="33394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6816000" y="3278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6877075" y="32173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6968675" y="31257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7029775" y="30646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7060325" y="3034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7090825" y="30035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7119725" y="29730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6936500" y="315622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24"/>
          <p:cNvSpPr/>
          <p:nvPr/>
        </p:nvSpPr>
        <p:spPr>
          <a:xfrm rot="10800000">
            <a:off x="305260" y="806300"/>
            <a:ext cx="107096" cy="10308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144947" y="287921"/>
            <a:ext cx="1299268" cy="1299268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8368525" y="4216288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7672300" y="1436614"/>
            <a:ext cx="895831" cy="775779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8797847" y="2271716"/>
            <a:ext cx="277040" cy="252486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24"/>
          <p:cNvGrpSpPr/>
          <p:nvPr/>
        </p:nvGrpSpPr>
        <p:grpSpPr>
          <a:xfrm>
            <a:off x="8245024" y="2271717"/>
            <a:ext cx="349968" cy="2052568"/>
            <a:chOff x="1037125" y="2236325"/>
            <a:chExt cx="149100" cy="874475"/>
          </a:xfrm>
        </p:grpSpPr>
        <p:sp>
          <p:nvSpPr>
            <p:cNvPr id="243" name="Google Shape;243;p24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Google Shape;279;p24"/>
          <p:cNvSpPr/>
          <p:nvPr/>
        </p:nvSpPr>
        <p:spPr>
          <a:xfrm>
            <a:off x="8143950" y="-429927"/>
            <a:ext cx="1891083" cy="1891083"/>
          </a:xfrm>
          <a:custGeom>
            <a:rect b="b" l="l" r="r" t="t"/>
            <a:pathLst>
              <a:path extrusionOk="0" h="55702" w="55702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8408325" y="-447242"/>
            <a:ext cx="1737934" cy="1644029"/>
          </a:xfrm>
          <a:custGeom>
            <a:rect b="b" l="l" r="r" t="t"/>
            <a:pathLst>
              <a:path extrusionOk="0" h="48425" w="51191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24"/>
          <p:cNvGrpSpPr/>
          <p:nvPr/>
        </p:nvGrpSpPr>
        <p:grpSpPr>
          <a:xfrm>
            <a:off x="8471164" y="-89812"/>
            <a:ext cx="1236640" cy="1210852"/>
            <a:chOff x="236475" y="527300"/>
            <a:chExt cx="1124525" cy="1101075"/>
          </a:xfrm>
        </p:grpSpPr>
        <p:sp>
          <p:nvSpPr>
            <p:cNvPr id="282" name="Google Shape;282;p24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4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4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4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4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4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4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4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4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4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4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4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4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4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4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4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4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4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4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4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4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4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4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4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4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4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4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4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4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4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4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4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4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4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4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4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4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4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4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4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4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4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4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4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4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4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4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4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4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4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4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4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4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4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4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4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4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4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4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4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4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4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4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4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4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4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4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4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4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4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4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4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4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4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4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4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4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4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4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4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4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4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4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4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4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4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4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4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4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4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4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4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4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4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4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4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4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4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4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4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4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4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4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4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4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4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4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4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4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4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4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4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4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4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12717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4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4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4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4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4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4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4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4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4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4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4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4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4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4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4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4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6" name="Google Shape;1016;p24"/>
          <p:cNvSpPr txBox="1"/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17" name="Google Shape;1017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5"/>
          <p:cNvSpPr txBox="1"/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20" name="Google Shape;1020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_1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26"/>
          <p:cNvSpPr txBox="1"/>
          <p:nvPr>
            <p:ph type="title"/>
          </p:nvPr>
        </p:nvSpPr>
        <p:spPr>
          <a:xfrm>
            <a:off x="722375" y="2656075"/>
            <a:ext cx="28608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b="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0"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0"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0"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0"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0"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0"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0"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b="0"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23" name="Google Shape;1023;p26"/>
          <p:cNvSpPr txBox="1"/>
          <p:nvPr>
            <p:ph idx="1" type="subTitle"/>
          </p:nvPr>
        </p:nvSpPr>
        <p:spPr>
          <a:xfrm>
            <a:off x="733000" y="3370158"/>
            <a:ext cx="2838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24" name="Google Shape;1024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7"/>
          <p:cNvSpPr/>
          <p:nvPr/>
        </p:nvSpPr>
        <p:spPr>
          <a:xfrm>
            <a:off x="6531844" y="-140930"/>
            <a:ext cx="1685899" cy="982051"/>
          </a:xfrm>
          <a:custGeom>
            <a:rect b="b" l="l" r="r" t="t"/>
            <a:pathLst>
              <a:path extrusionOk="0" h="23480" w="40306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7"/>
          <p:cNvSpPr/>
          <p:nvPr/>
        </p:nvSpPr>
        <p:spPr>
          <a:xfrm>
            <a:off x="6027125" y="-1061650"/>
            <a:ext cx="2075899" cy="1797680"/>
          </a:xfrm>
          <a:custGeom>
            <a:rect b="b" l="l" r="r" t="t"/>
            <a:pathLst>
              <a:path extrusionOk="0" h="42981" w="4963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8" name="Google Shape;1028;p27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029" name="Google Shape;1029;p27"/>
            <p:cNvSpPr/>
            <p:nvPr/>
          </p:nvSpPr>
          <p:spPr>
            <a:xfrm>
              <a:off x="7132475" y="22127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7"/>
            <p:cNvSpPr/>
            <p:nvPr/>
          </p:nvSpPr>
          <p:spPr>
            <a:xfrm>
              <a:off x="7054100" y="22127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6975775" y="22127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7"/>
            <p:cNvSpPr/>
            <p:nvPr/>
          </p:nvSpPr>
          <p:spPr>
            <a:xfrm>
              <a:off x="6897400" y="22127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7"/>
            <p:cNvSpPr/>
            <p:nvPr/>
          </p:nvSpPr>
          <p:spPr>
            <a:xfrm>
              <a:off x="7367550" y="22127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7"/>
            <p:cNvSpPr/>
            <p:nvPr/>
          </p:nvSpPr>
          <p:spPr>
            <a:xfrm>
              <a:off x="7289175" y="22127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7"/>
            <p:cNvSpPr/>
            <p:nvPr/>
          </p:nvSpPr>
          <p:spPr>
            <a:xfrm>
              <a:off x="7210800" y="22127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7"/>
            <p:cNvSpPr/>
            <p:nvPr/>
          </p:nvSpPr>
          <p:spPr>
            <a:xfrm>
              <a:off x="6819025" y="22127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7"/>
            <p:cNvSpPr/>
            <p:nvPr/>
          </p:nvSpPr>
          <p:spPr>
            <a:xfrm>
              <a:off x="6740700" y="22127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7"/>
            <p:cNvSpPr/>
            <p:nvPr/>
          </p:nvSpPr>
          <p:spPr>
            <a:xfrm>
              <a:off x="6662325" y="22127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7"/>
            <p:cNvSpPr/>
            <p:nvPr/>
          </p:nvSpPr>
          <p:spPr>
            <a:xfrm>
              <a:off x="6584000" y="22127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7"/>
            <p:cNvSpPr/>
            <p:nvPr/>
          </p:nvSpPr>
          <p:spPr>
            <a:xfrm>
              <a:off x="6505625" y="22127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1" name="Google Shape;1041;p27"/>
          <p:cNvSpPr/>
          <p:nvPr/>
        </p:nvSpPr>
        <p:spPr>
          <a:xfrm>
            <a:off x="8240751" y="532575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7"/>
          <p:cNvSpPr/>
          <p:nvPr/>
        </p:nvSpPr>
        <p:spPr>
          <a:xfrm>
            <a:off x="8278216" y="969619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7"/>
          <p:cNvSpPr/>
          <p:nvPr/>
        </p:nvSpPr>
        <p:spPr>
          <a:xfrm>
            <a:off x="8528581" y="1695921"/>
            <a:ext cx="278062" cy="278108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7"/>
          <p:cNvSpPr/>
          <p:nvPr/>
        </p:nvSpPr>
        <p:spPr>
          <a:xfrm>
            <a:off x="8134532" y="1350120"/>
            <a:ext cx="107096" cy="10308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5" name="Google Shape;1045;p27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1046" name="Google Shape;1046;p27"/>
            <p:cNvSpPr/>
            <p:nvPr/>
          </p:nvSpPr>
          <p:spPr>
            <a:xfrm>
              <a:off x="4904400" y="23867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7"/>
            <p:cNvSpPr/>
            <p:nvPr/>
          </p:nvSpPr>
          <p:spPr>
            <a:xfrm>
              <a:off x="4904400" y="24651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7"/>
            <p:cNvSpPr/>
            <p:nvPr/>
          </p:nvSpPr>
          <p:spPr>
            <a:xfrm>
              <a:off x="49044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7"/>
            <p:cNvSpPr/>
            <p:nvPr/>
          </p:nvSpPr>
          <p:spPr>
            <a:xfrm>
              <a:off x="49044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7"/>
            <p:cNvSpPr/>
            <p:nvPr/>
          </p:nvSpPr>
          <p:spPr>
            <a:xfrm>
              <a:off x="4904400" y="27001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7"/>
            <p:cNvSpPr/>
            <p:nvPr/>
          </p:nvSpPr>
          <p:spPr>
            <a:xfrm>
              <a:off x="4837200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7"/>
            <p:cNvSpPr/>
            <p:nvPr/>
          </p:nvSpPr>
          <p:spPr>
            <a:xfrm>
              <a:off x="4837200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7"/>
            <p:cNvSpPr/>
            <p:nvPr/>
          </p:nvSpPr>
          <p:spPr>
            <a:xfrm>
              <a:off x="4837200" y="25434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7"/>
            <p:cNvSpPr/>
            <p:nvPr/>
          </p:nvSpPr>
          <p:spPr>
            <a:xfrm>
              <a:off x="4837200" y="2621850"/>
              <a:ext cx="14700" cy="12550"/>
            </a:xfrm>
            <a:custGeom>
              <a:rect b="b" l="l" r="r" t="t"/>
              <a:pathLst>
                <a:path extrusionOk="0" h="502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7"/>
            <p:cNvSpPr/>
            <p:nvPr/>
          </p:nvSpPr>
          <p:spPr>
            <a:xfrm>
              <a:off x="4837200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7"/>
            <p:cNvSpPr/>
            <p:nvPr/>
          </p:nvSpPr>
          <p:spPr>
            <a:xfrm>
              <a:off x="4769975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7"/>
            <p:cNvSpPr/>
            <p:nvPr/>
          </p:nvSpPr>
          <p:spPr>
            <a:xfrm>
              <a:off x="4769975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7"/>
            <p:cNvSpPr/>
            <p:nvPr/>
          </p:nvSpPr>
          <p:spPr>
            <a:xfrm>
              <a:off x="47700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7"/>
            <p:cNvSpPr/>
            <p:nvPr/>
          </p:nvSpPr>
          <p:spPr>
            <a:xfrm>
              <a:off x="47700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7"/>
            <p:cNvSpPr/>
            <p:nvPr/>
          </p:nvSpPr>
          <p:spPr>
            <a:xfrm>
              <a:off x="4906525" y="21517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7"/>
            <p:cNvSpPr/>
            <p:nvPr/>
          </p:nvSpPr>
          <p:spPr>
            <a:xfrm>
              <a:off x="4906525" y="2230050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7"/>
            <p:cNvSpPr/>
            <p:nvPr/>
          </p:nvSpPr>
          <p:spPr>
            <a:xfrm>
              <a:off x="4906525" y="23084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7"/>
            <p:cNvSpPr/>
            <p:nvPr/>
          </p:nvSpPr>
          <p:spPr>
            <a:xfrm>
              <a:off x="4839325" y="21517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7"/>
            <p:cNvSpPr/>
            <p:nvPr/>
          </p:nvSpPr>
          <p:spPr>
            <a:xfrm>
              <a:off x="4839325" y="2230050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7"/>
            <p:cNvSpPr/>
            <p:nvPr/>
          </p:nvSpPr>
          <p:spPr>
            <a:xfrm>
              <a:off x="4839325" y="23084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7"/>
            <p:cNvSpPr/>
            <p:nvPr/>
          </p:nvSpPr>
          <p:spPr>
            <a:xfrm>
              <a:off x="4770025" y="21517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7"/>
            <p:cNvSpPr/>
            <p:nvPr/>
          </p:nvSpPr>
          <p:spPr>
            <a:xfrm>
              <a:off x="4770025" y="22300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7"/>
            <p:cNvSpPr/>
            <p:nvPr/>
          </p:nvSpPr>
          <p:spPr>
            <a:xfrm>
              <a:off x="4769975" y="230840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7"/>
            <p:cNvSpPr/>
            <p:nvPr/>
          </p:nvSpPr>
          <p:spPr>
            <a:xfrm>
              <a:off x="4769975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7"/>
            <p:cNvSpPr/>
            <p:nvPr/>
          </p:nvSpPr>
          <p:spPr>
            <a:xfrm>
              <a:off x="4904400" y="27785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7"/>
            <p:cNvSpPr/>
            <p:nvPr/>
          </p:nvSpPr>
          <p:spPr>
            <a:xfrm>
              <a:off x="4904400" y="285690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7"/>
            <p:cNvSpPr/>
            <p:nvPr/>
          </p:nvSpPr>
          <p:spPr>
            <a:xfrm>
              <a:off x="4837200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7"/>
            <p:cNvSpPr/>
            <p:nvPr/>
          </p:nvSpPr>
          <p:spPr>
            <a:xfrm>
              <a:off x="4837200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7"/>
            <p:cNvSpPr/>
            <p:nvPr/>
          </p:nvSpPr>
          <p:spPr>
            <a:xfrm>
              <a:off x="4837200" y="293525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7"/>
            <p:cNvSpPr/>
            <p:nvPr/>
          </p:nvSpPr>
          <p:spPr>
            <a:xfrm>
              <a:off x="4769975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7"/>
            <p:cNvSpPr/>
            <p:nvPr/>
          </p:nvSpPr>
          <p:spPr>
            <a:xfrm>
              <a:off x="4769975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7"/>
            <p:cNvSpPr/>
            <p:nvPr/>
          </p:nvSpPr>
          <p:spPr>
            <a:xfrm>
              <a:off x="4770025" y="293525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7"/>
            <p:cNvSpPr/>
            <p:nvPr/>
          </p:nvSpPr>
          <p:spPr>
            <a:xfrm>
              <a:off x="4770025" y="301362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9" name="Google Shape;1079;p27"/>
          <p:cNvSpPr/>
          <p:nvPr/>
        </p:nvSpPr>
        <p:spPr>
          <a:xfrm>
            <a:off x="7873200" y="2434527"/>
            <a:ext cx="2057538" cy="2057538"/>
          </a:xfrm>
          <a:custGeom>
            <a:rect b="b" l="l" r="r" t="t"/>
            <a:pathLst>
              <a:path extrusionOk="0" h="44649" w="44649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27"/>
          <p:cNvSpPr/>
          <p:nvPr/>
        </p:nvSpPr>
        <p:spPr>
          <a:xfrm>
            <a:off x="8272456" y="2400472"/>
            <a:ext cx="1692334" cy="2105233"/>
          </a:xfrm>
          <a:custGeom>
            <a:rect b="b" l="l" r="r" t="t"/>
            <a:pathLst>
              <a:path extrusionOk="0" h="45684" w="36724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27"/>
          <p:cNvSpPr/>
          <p:nvPr/>
        </p:nvSpPr>
        <p:spPr>
          <a:xfrm>
            <a:off x="8176927" y="2738255"/>
            <a:ext cx="1450078" cy="1450078"/>
          </a:xfrm>
          <a:custGeom>
            <a:rect b="b" l="l" r="r" t="t"/>
            <a:pathLst>
              <a:path extrusionOk="0" h="31467" w="31467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2" name="Google Shape;1082;p27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1083" name="Google Shape;1083;p27"/>
            <p:cNvSpPr/>
            <p:nvPr/>
          </p:nvSpPr>
          <p:spPr>
            <a:xfrm>
              <a:off x="6408850" y="2932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7"/>
            <p:cNvSpPr/>
            <p:nvPr/>
          </p:nvSpPr>
          <p:spPr>
            <a:xfrm>
              <a:off x="6469925" y="2871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7"/>
            <p:cNvSpPr/>
            <p:nvPr/>
          </p:nvSpPr>
          <p:spPr>
            <a:xfrm>
              <a:off x="6530975" y="28101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7"/>
            <p:cNvSpPr/>
            <p:nvPr/>
          </p:nvSpPr>
          <p:spPr>
            <a:xfrm>
              <a:off x="6622600" y="27185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7"/>
            <p:cNvSpPr/>
            <p:nvPr/>
          </p:nvSpPr>
          <p:spPr>
            <a:xfrm>
              <a:off x="6378300" y="2962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7"/>
            <p:cNvSpPr/>
            <p:nvPr/>
          </p:nvSpPr>
          <p:spPr>
            <a:xfrm>
              <a:off x="6437750" y="29017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7"/>
            <p:cNvSpPr/>
            <p:nvPr/>
          </p:nvSpPr>
          <p:spPr>
            <a:xfrm>
              <a:off x="6500475" y="28406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7"/>
            <p:cNvSpPr/>
            <p:nvPr/>
          </p:nvSpPr>
          <p:spPr>
            <a:xfrm>
              <a:off x="6592075" y="27490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7"/>
            <p:cNvSpPr/>
            <p:nvPr/>
          </p:nvSpPr>
          <p:spPr>
            <a:xfrm>
              <a:off x="6653150" y="268802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7"/>
            <p:cNvSpPr/>
            <p:nvPr/>
          </p:nvSpPr>
          <p:spPr>
            <a:xfrm>
              <a:off x="6683650" y="2657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7"/>
            <p:cNvSpPr/>
            <p:nvPr/>
          </p:nvSpPr>
          <p:spPr>
            <a:xfrm>
              <a:off x="6714200" y="2626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7"/>
            <p:cNvSpPr/>
            <p:nvPr/>
          </p:nvSpPr>
          <p:spPr>
            <a:xfrm>
              <a:off x="6744750" y="2596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7"/>
            <p:cNvSpPr/>
            <p:nvPr/>
          </p:nvSpPr>
          <p:spPr>
            <a:xfrm>
              <a:off x="6561525" y="27796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7"/>
            <p:cNvSpPr/>
            <p:nvPr/>
          </p:nvSpPr>
          <p:spPr>
            <a:xfrm>
              <a:off x="6437825" y="2961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7"/>
            <p:cNvSpPr/>
            <p:nvPr/>
          </p:nvSpPr>
          <p:spPr>
            <a:xfrm>
              <a:off x="6497250" y="29002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7"/>
            <p:cNvSpPr/>
            <p:nvPr/>
          </p:nvSpPr>
          <p:spPr>
            <a:xfrm>
              <a:off x="6559975" y="28391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7"/>
            <p:cNvSpPr/>
            <p:nvPr/>
          </p:nvSpPr>
          <p:spPr>
            <a:xfrm>
              <a:off x="6651575" y="27475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7"/>
            <p:cNvSpPr/>
            <p:nvPr/>
          </p:nvSpPr>
          <p:spPr>
            <a:xfrm>
              <a:off x="6407275" y="29918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7"/>
            <p:cNvSpPr/>
            <p:nvPr/>
          </p:nvSpPr>
          <p:spPr>
            <a:xfrm>
              <a:off x="6468325" y="2930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7"/>
            <p:cNvSpPr/>
            <p:nvPr/>
          </p:nvSpPr>
          <p:spPr>
            <a:xfrm>
              <a:off x="6529425" y="2869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7"/>
            <p:cNvSpPr/>
            <p:nvPr/>
          </p:nvSpPr>
          <p:spPr>
            <a:xfrm>
              <a:off x="6621025" y="27780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682100" y="2717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712650" y="26864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741575" y="265592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773750" y="26253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590525" y="2808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6465150" y="29902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6527875" y="29291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588925" y="28681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680550" y="2776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436225" y="30208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497325" y="2959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558375" y="2898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650000" y="28070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6709425" y="27459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6741600" y="2715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7"/>
            <p:cNvSpPr/>
            <p:nvPr/>
          </p:nvSpPr>
          <p:spPr>
            <a:xfrm>
              <a:off x="6772150" y="26849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7"/>
            <p:cNvSpPr/>
            <p:nvPr/>
          </p:nvSpPr>
          <p:spPr>
            <a:xfrm>
              <a:off x="6802700" y="26543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6617825" y="28375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7"/>
            <p:cNvSpPr/>
            <p:nvPr/>
          </p:nvSpPr>
          <p:spPr>
            <a:xfrm>
              <a:off x="6495775" y="30192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7"/>
            <p:cNvSpPr/>
            <p:nvPr/>
          </p:nvSpPr>
          <p:spPr>
            <a:xfrm>
              <a:off x="6556825" y="29581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7900" y="28970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7"/>
            <p:cNvSpPr/>
            <p:nvPr/>
          </p:nvSpPr>
          <p:spPr>
            <a:xfrm>
              <a:off x="6707875" y="2805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7"/>
            <p:cNvSpPr/>
            <p:nvPr/>
          </p:nvSpPr>
          <p:spPr>
            <a:xfrm>
              <a:off x="6465225" y="30497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7"/>
            <p:cNvSpPr/>
            <p:nvPr/>
          </p:nvSpPr>
          <p:spPr>
            <a:xfrm>
              <a:off x="6526275" y="2988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6587375" y="29276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7"/>
            <p:cNvSpPr/>
            <p:nvPr/>
          </p:nvSpPr>
          <p:spPr>
            <a:xfrm>
              <a:off x="6677325" y="28360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7"/>
            <p:cNvSpPr/>
            <p:nvPr/>
          </p:nvSpPr>
          <p:spPr>
            <a:xfrm>
              <a:off x="6740050" y="2774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6770600" y="2744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6801150" y="27138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6831650" y="2683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6648450" y="2866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6524725" y="30482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6585825" y="2987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6646875" y="29260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7"/>
            <p:cNvSpPr/>
            <p:nvPr/>
          </p:nvSpPr>
          <p:spPr>
            <a:xfrm>
              <a:off x="6736875" y="28344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7"/>
            <p:cNvSpPr/>
            <p:nvPr/>
          </p:nvSpPr>
          <p:spPr>
            <a:xfrm>
              <a:off x="6494175" y="3078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6555275" y="30176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616350" y="29565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6707950" y="2864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6769050" y="28038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6797925" y="27733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6830100" y="27428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6860650" y="2712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6677400" y="28955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6552050" y="30771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6614775" y="30161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7"/>
            <p:cNvSpPr/>
            <p:nvPr/>
          </p:nvSpPr>
          <p:spPr>
            <a:xfrm>
              <a:off x="6675850" y="29550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7"/>
            <p:cNvSpPr/>
            <p:nvPr/>
          </p:nvSpPr>
          <p:spPr>
            <a:xfrm>
              <a:off x="6767450" y="2863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6523175" y="31077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6584225" y="30466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6645300" y="29855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6736900" y="2893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6798000" y="28328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6828550" y="28023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6859075" y="27717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6887950" y="27412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6704775" y="2924500"/>
              <a:ext cx="12900" cy="9650"/>
            </a:xfrm>
            <a:custGeom>
              <a:rect b="b" l="l" r="r" t="t"/>
              <a:pathLst>
                <a:path extrusionOk="0" h="386" w="516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6582675" y="31061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6642125" y="30450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6704800" y="2983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7"/>
            <p:cNvSpPr/>
            <p:nvPr/>
          </p:nvSpPr>
          <p:spPr>
            <a:xfrm>
              <a:off x="6796450" y="28923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7"/>
            <p:cNvSpPr/>
            <p:nvPr/>
          </p:nvSpPr>
          <p:spPr>
            <a:xfrm>
              <a:off x="6552125" y="3136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7"/>
            <p:cNvSpPr/>
            <p:nvPr/>
          </p:nvSpPr>
          <p:spPr>
            <a:xfrm>
              <a:off x="6613225" y="30756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7"/>
            <p:cNvSpPr/>
            <p:nvPr/>
          </p:nvSpPr>
          <p:spPr>
            <a:xfrm>
              <a:off x="6672625" y="30145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7"/>
            <p:cNvSpPr/>
            <p:nvPr/>
          </p:nvSpPr>
          <p:spPr>
            <a:xfrm>
              <a:off x="6765900" y="29229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7"/>
            <p:cNvSpPr/>
            <p:nvPr/>
          </p:nvSpPr>
          <p:spPr>
            <a:xfrm>
              <a:off x="6826950" y="2861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6857500" y="2831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6888025" y="28007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6916950" y="27702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6735350" y="29534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7"/>
            <p:cNvSpPr/>
            <p:nvPr/>
          </p:nvSpPr>
          <p:spPr>
            <a:xfrm>
              <a:off x="6611650" y="31351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6672700" y="30740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6732175" y="30129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7"/>
            <p:cNvSpPr/>
            <p:nvPr/>
          </p:nvSpPr>
          <p:spPr>
            <a:xfrm>
              <a:off x="6825400" y="2921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7"/>
            <p:cNvSpPr/>
            <p:nvPr/>
          </p:nvSpPr>
          <p:spPr>
            <a:xfrm>
              <a:off x="6581125" y="31656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7"/>
            <p:cNvSpPr/>
            <p:nvPr/>
          </p:nvSpPr>
          <p:spPr>
            <a:xfrm>
              <a:off x="6640525" y="31045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7"/>
            <p:cNvSpPr/>
            <p:nvPr/>
          </p:nvSpPr>
          <p:spPr>
            <a:xfrm>
              <a:off x="6703250" y="3043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7"/>
            <p:cNvSpPr/>
            <p:nvPr/>
          </p:nvSpPr>
          <p:spPr>
            <a:xfrm>
              <a:off x="6794850" y="29518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7"/>
            <p:cNvSpPr/>
            <p:nvPr/>
          </p:nvSpPr>
          <p:spPr>
            <a:xfrm>
              <a:off x="6855950" y="28908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7"/>
            <p:cNvSpPr/>
            <p:nvPr/>
          </p:nvSpPr>
          <p:spPr>
            <a:xfrm>
              <a:off x="6886475" y="2860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7"/>
            <p:cNvSpPr/>
            <p:nvPr/>
          </p:nvSpPr>
          <p:spPr>
            <a:xfrm>
              <a:off x="6917000" y="28297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7"/>
            <p:cNvSpPr/>
            <p:nvPr/>
          </p:nvSpPr>
          <p:spPr>
            <a:xfrm>
              <a:off x="6947525" y="27991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6764350" y="29824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7"/>
            <p:cNvSpPr/>
            <p:nvPr/>
          </p:nvSpPr>
          <p:spPr>
            <a:xfrm>
              <a:off x="6640600" y="31640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7"/>
            <p:cNvSpPr/>
            <p:nvPr/>
          </p:nvSpPr>
          <p:spPr>
            <a:xfrm>
              <a:off x="6701700" y="31030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6762750" y="30419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6854350" y="2950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6608450" y="319460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7"/>
            <p:cNvSpPr/>
            <p:nvPr/>
          </p:nvSpPr>
          <p:spPr>
            <a:xfrm>
              <a:off x="6671150" y="31335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7"/>
            <p:cNvSpPr/>
            <p:nvPr/>
          </p:nvSpPr>
          <p:spPr>
            <a:xfrm>
              <a:off x="6732200" y="30724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7"/>
            <p:cNvSpPr/>
            <p:nvPr/>
          </p:nvSpPr>
          <p:spPr>
            <a:xfrm>
              <a:off x="6822200" y="2980850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7"/>
            <p:cNvSpPr/>
            <p:nvPr/>
          </p:nvSpPr>
          <p:spPr>
            <a:xfrm>
              <a:off x="6884900" y="29197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7"/>
            <p:cNvSpPr/>
            <p:nvPr/>
          </p:nvSpPr>
          <p:spPr>
            <a:xfrm>
              <a:off x="6915425" y="2889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7"/>
            <p:cNvSpPr/>
            <p:nvPr/>
          </p:nvSpPr>
          <p:spPr>
            <a:xfrm>
              <a:off x="6944350" y="28587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7"/>
            <p:cNvSpPr/>
            <p:nvPr/>
          </p:nvSpPr>
          <p:spPr>
            <a:xfrm>
              <a:off x="6976525" y="28281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7"/>
            <p:cNvSpPr/>
            <p:nvPr/>
          </p:nvSpPr>
          <p:spPr>
            <a:xfrm>
              <a:off x="6793300" y="30114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7"/>
            <p:cNvSpPr/>
            <p:nvPr/>
          </p:nvSpPr>
          <p:spPr>
            <a:xfrm>
              <a:off x="6669575" y="31930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7"/>
            <p:cNvSpPr/>
            <p:nvPr/>
          </p:nvSpPr>
          <p:spPr>
            <a:xfrm>
              <a:off x="6730650" y="31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7"/>
            <p:cNvSpPr/>
            <p:nvPr/>
          </p:nvSpPr>
          <p:spPr>
            <a:xfrm>
              <a:off x="6791750" y="30709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7"/>
            <p:cNvSpPr/>
            <p:nvPr/>
          </p:nvSpPr>
          <p:spPr>
            <a:xfrm>
              <a:off x="6883325" y="29792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7"/>
            <p:cNvSpPr/>
            <p:nvPr/>
          </p:nvSpPr>
          <p:spPr>
            <a:xfrm>
              <a:off x="6639050" y="3223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7"/>
            <p:cNvSpPr/>
            <p:nvPr/>
          </p:nvSpPr>
          <p:spPr>
            <a:xfrm>
              <a:off x="6700100" y="31625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7"/>
            <p:cNvSpPr/>
            <p:nvPr/>
          </p:nvSpPr>
          <p:spPr>
            <a:xfrm>
              <a:off x="6761200" y="31014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7"/>
            <p:cNvSpPr/>
            <p:nvPr/>
          </p:nvSpPr>
          <p:spPr>
            <a:xfrm>
              <a:off x="6852800" y="30098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7"/>
            <p:cNvSpPr/>
            <p:nvPr/>
          </p:nvSpPr>
          <p:spPr>
            <a:xfrm>
              <a:off x="6912250" y="2948750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7"/>
            <p:cNvSpPr/>
            <p:nvPr/>
          </p:nvSpPr>
          <p:spPr>
            <a:xfrm>
              <a:off x="6944425" y="291822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7"/>
            <p:cNvSpPr/>
            <p:nvPr/>
          </p:nvSpPr>
          <p:spPr>
            <a:xfrm>
              <a:off x="6974925" y="2887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7"/>
            <p:cNvSpPr/>
            <p:nvPr/>
          </p:nvSpPr>
          <p:spPr>
            <a:xfrm>
              <a:off x="7005475" y="28571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7"/>
            <p:cNvSpPr/>
            <p:nvPr/>
          </p:nvSpPr>
          <p:spPr>
            <a:xfrm>
              <a:off x="6822250" y="30403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7"/>
            <p:cNvSpPr/>
            <p:nvPr/>
          </p:nvSpPr>
          <p:spPr>
            <a:xfrm>
              <a:off x="6698550" y="3222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7"/>
            <p:cNvSpPr/>
            <p:nvPr/>
          </p:nvSpPr>
          <p:spPr>
            <a:xfrm>
              <a:off x="6759600" y="3160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7"/>
            <p:cNvSpPr/>
            <p:nvPr/>
          </p:nvSpPr>
          <p:spPr>
            <a:xfrm>
              <a:off x="6820700" y="3099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7"/>
            <p:cNvSpPr/>
            <p:nvPr/>
          </p:nvSpPr>
          <p:spPr>
            <a:xfrm>
              <a:off x="6912300" y="30082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7"/>
            <p:cNvSpPr/>
            <p:nvPr/>
          </p:nvSpPr>
          <p:spPr>
            <a:xfrm>
              <a:off x="6666375" y="32525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7"/>
            <p:cNvSpPr/>
            <p:nvPr/>
          </p:nvSpPr>
          <p:spPr>
            <a:xfrm>
              <a:off x="6729100" y="31914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7"/>
            <p:cNvSpPr/>
            <p:nvPr/>
          </p:nvSpPr>
          <p:spPr>
            <a:xfrm>
              <a:off x="6790150" y="31304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7"/>
            <p:cNvSpPr/>
            <p:nvPr/>
          </p:nvSpPr>
          <p:spPr>
            <a:xfrm>
              <a:off x="6880150" y="3038775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7"/>
            <p:cNvSpPr/>
            <p:nvPr/>
          </p:nvSpPr>
          <p:spPr>
            <a:xfrm>
              <a:off x="6942825" y="2977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7"/>
            <p:cNvSpPr/>
            <p:nvPr/>
          </p:nvSpPr>
          <p:spPr>
            <a:xfrm>
              <a:off x="6973375" y="29471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7"/>
            <p:cNvSpPr/>
            <p:nvPr/>
          </p:nvSpPr>
          <p:spPr>
            <a:xfrm>
              <a:off x="7002300" y="29166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7"/>
            <p:cNvSpPr/>
            <p:nvPr/>
          </p:nvSpPr>
          <p:spPr>
            <a:xfrm>
              <a:off x="7034475" y="28861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7"/>
            <p:cNvSpPr/>
            <p:nvPr/>
          </p:nvSpPr>
          <p:spPr>
            <a:xfrm>
              <a:off x="6851250" y="3069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7"/>
            <p:cNvSpPr/>
            <p:nvPr/>
          </p:nvSpPr>
          <p:spPr>
            <a:xfrm>
              <a:off x="6727500" y="32509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7"/>
            <p:cNvSpPr/>
            <p:nvPr/>
          </p:nvSpPr>
          <p:spPr>
            <a:xfrm>
              <a:off x="6788600" y="31899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7"/>
            <p:cNvSpPr/>
            <p:nvPr/>
          </p:nvSpPr>
          <p:spPr>
            <a:xfrm>
              <a:off x="6848050" y="3128825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7"/>
            <p:cNvSpPr/>
            <p:nvPr/>
          </p:nvSpPr>
          <p:spPr>
            <a:xfrm>
              <a:off x="6941275" y="3037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7"/>
            <p:cNvSpPr/>
            <p:nvPr/>
          </p:nvSpPr>
          <p:spPr>
            <a:xfrm>
              <a:off x="6697000" y="3281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7"/>
            <p:cNvSpPr/>
            <p:nvPr/>
          </p:nvSpPr>
          <p:spPr>
            <a:xfrm>
              <a:off x="6756425" y="3220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7"/>
            <p:cNvSpPr/>
            <p:nvPr/>
          </p:nvSpPr>
          <p:spPr>
            <a:xfrm>
              <a:off x="6819150" y="31593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7"/>
            <p:cNvSpPr/>
            <p:nvPr/>
          </p:nvSpPr>
          <p:spPr>
            <a:xfrm>
              <a:off x="6910725" y="30677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7"/>
            <p:cNvSpPr/>
            <p:nvPr/>
          </p:nvSpPr>
          <p:spPr>
            <a:xfrm>
              <a:off x="6971825" y="300670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7"/>
            <p:cNvSpPr/>
            <p:nvPr/>
          </p:nvSpPr>
          <p:spPr>
            <a:xfrm>
              <a:off x="7002325" y="29761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7"/>
            <p:cNvSpPr/>
            <p:nvPr/>
          </p:nvSpPr>
          <p:spPr>
            <a:xfrm>
              <a:off x="7032875" y="2945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7"/>
            <p:cNvSpPr/>
            <p:nvPr/>
          </p:nvSpPr>
          <p:spPr>
            <a:xfrm>
              <a:off x="7063425" y="29150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7"/>
            <p:cNvSpPr/>
            <p:nvPr/>
          </p:nvSpPr>
          <p:spPr>
            <a:xfrm>
              <a:off x="6880200" y="3098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7"/>
            <p:cNvSpPr/>
            <p:nvPr/>
          </p:nvSpPr>
          <p:spPr>
            <a:xfrm>
              <a:off x="6756500" y="32799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7"/>
            <p:cNvSpPr/>
            <p:nvPr/>
          </p:nvSpPr>
          <p:spPr>
            <a:xfrm>
              <a:off x="6815925" y="321887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7"/>
            <p:cNvSpPr/>
            <p:nvPr/>
          </p:nvSpPr>
          <p:spPr>
            <a:xfrm>
              <a:off x="6878650" y="31578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7"/>
            <p:cNvSpPr/>
            <p:nvPr/>
          </p:nvSpPr>
          <p:spPr>
            <a:xfrm>
              <a:off x="6970225" y="3066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7"/>
            <p:cNvSpPr/>
            <p:nvPr/>
          </p:nvSpPr>
          <p:spPr>
            <a:xfrm>
              <a:off x="6725950" y="3310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7"/>
            <p:cNvSpPr/>
            <p:nvPr/>
          </p:nvSpPr>
          <p:spPr>
            <a:xfrm>
              <a:off x="6787050" y="32494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7"/>
            <p:cNvSpPr/>
            <p:nvPr/>
          </p:nvSpPr>
          <p:spPr>
            <a:xfrm>
              <a:off x="6846475" y="318835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7"/>
            <p:cNvSpPr/>
            <p:nvPr/>
          </p:nvSpPr>
          <p:spPr>
            <a:xfrm>
              <a:off x="6939725" y="30967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7"/>
            <p:cNvSpPr/>
            <p:nvPr/>
          </p:nvSpPr>
          <p:spPr>
            <a:xfrm>
              <a:off x="7000775" y="30356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7"/>
            <p:cNvSpPr/>
            <p:nvPr/>
          </p:nvSpPr>
          <p:spPr>
            <a:xfrm>
              <a:off x="7031325" y="30051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7"/>
            <p:cNvSpPr/>
            <p:nvPr/>
          </p:nvSpPr>
          <p:spPr>
            <a:xfrm>
              <a:off x="7061875" y="29746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7092400" y="29440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7"/>
            <p:cNvSpPr/>
            <p:nvPr/>
          </p:nvSpPr>
          <p:spPr>
            <a:xfrm>
              <a:off x="6909175" y="31272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6783825" y="3308900"/>
              <a:ext cx="12950" cy="9725"/>
            </a:xfrm>
            <a:custGeom>
              <a:rect b="b" l="l" r="r" t="t"/>
              <a:pathLst>
                <a:path extrusionOk="0" h="389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7"/>
            <p:cNvSpPr/>
            <p:nvPr/>
          </p:nvSpPr>
          <p:spPr>
            <a:xfrm>
              <a:off x="6846550" y="3247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7"/>
            <p:cNvSpPr/>
            <p:nvPr/>
          </p:nvSpPr>
          <p:spPr>
            <a:xfrm>
              <a:off x="6907600" y="31867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7"/>
            <p:cNvSpPr/>
            <p:nvPr/>
          </p:nvSpPr>
          <p:spPr>
            <a:xfrm>
              <a:off x="6999225" y="30951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7"/>
            <p:cNvSpPr/>
            <p:nvPr/>
          </p:nvSpPr>
          <p:spPr>
            <a:xfrm>
              <a:off x="6754900" y="33394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7"/>
            <p:cNvSpPr/>
            <p:nvPr/>
          </p:nvSpPr>
          <p:spPr>
            <a:xfrm>
              <a:off x="6816000" y="3278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7"/>
            <p:cNvSpPr/>
            <p:nvPr/>
          </p:nvSpPr>
          <p:spPr>
            <a:xfrm>
              <a:off x="6877075" y="32173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7"/>
            <p:cNvSpPr/>
            <p:nvPr/>
          </p:nvSpPr>
          <p:spPr>
            <a:xfrm>
              <a:off x="6968675" y="31257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7"/>
            <p:cNvSpPr/>
            <p:nvPr/>
          </p:nvSpPr>
          <p:spPr>
            <a:xfrm>
              <a:off x="7029775" y="30646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7"/>
            <p:cNvSpPr/>
            <p:nvPr/>
          </p:nvSpPr>
          <p:spPr>
            <a:xfrm>
              <a:off x="7060325" y="3034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7"/>
            <p:cNvSpPr/>
            <p:nvPr/>
          </p:nvSpPr>
          <p:spPr>
            <a:xfrm>
              <a:off x="7090825" y="30035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7"/>
            <p:cNvSpPr/>
            <p:nvPr/>
          </p:nvSpPr>
          <p:spPr>
            <a:xfrm>
              <a:off x="7119725" y="29730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7"/>
            <p:cNvSpPr/>
            <p:nvPr/>
          </p:nvSpPr>
          <p:spPr>
            <a:xfrm>
              <a:off x="6936500" y="315622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27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1266" name="Google Shape;1266;p27"/>
            <p:cNvSpPr/>
            <p:nvPr/>
          </p:nvSpPr>
          <p:spPr>
            <a:xfrm>
              <a:off x="604667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7"/>
            <p:cNvSpPr/>
            <p:nvPr/>
          </p:nvSpPr>
          <p:spPr>
            <a:xfrm>
              <a:off x="6067350" y="43317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7"/>
            <p:cNvSpPr/>
            <p:nvPr/>
          </p:nvSpPr>
          <p:spPr>
            <a:xfrm>
              <a:off x="609332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7"/>
            <p:cNvSpPr/>
            <p:nvPr/>
          </p:nvSpPr>
          <p:spPr>
            <a:xfrm>
              <a:off x="61166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7"/>
            <p:cNvSpPr/>
            <p:nvPr/>
          </p:nvSpPr>
          <p:spPr>
            <a:xfrm>
              <a:off x="613997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7"/>
            <p:cNvSpPr/>
            <p:nvPr/>
          </p:nvSpPr>
          <p:spPr>
            <a:xfrm>
              <a:off x="6160650" y="43317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618662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62099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7"/>
            <p:cNvSpPr/>
            <p:nvPr/>
          </p:nvSpPr>
          <p:spPr>
            <a:xfrm>
              <a:off x="6233275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625660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7"/>
            <p:cNvSpPr/>
            <p:nvPr/>
          </p:nvSpPr>
          <p:spPr>
            <a:xfrm>
              <a:off x="62799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7"/>
            <p:cNvSpPr/>
            <p:nvPr/>
          </p:nvSpPr>
          <p:spPr>
            <a:xfrm>
              <a:off x="63032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7"/>
            <p:cNvSpPr/>
            <p:nvPr/>
          </p:nvSpPr>
          <p:spPr>
            <a:xfrm>
              <a:off x="6323950" y="43317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7"/>
            <p:cNvSpPr/>
            <p:nvPr/>
          </p:nvSpPr>
          <p:spPr>
            <a:xfrm>
              <a:off x="634990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63732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7"/>
            <p:cNvSpPr/>
            <p:nvPr/>
          </p:nvSpPr>
          <p:spPr>
            <a:xfrm>
              <a:off x="6396600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7"/>
            <p:cNvSpPr/>
            <p:nvPr/>
          </p:nvSpPr>
          <p:spPr>
            <a:xfrm>
              <a:off x="641990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7"/>
            <p:cNvSpPr/>
            <p:nvPr/>
          </p:nvSpPr>
          <p:spPr>
            <a:xfrm>
              <a:off x="6443250" y="43317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7"/>
            <p:cNvSpPr/>
            <p:nvPr/>
          </p:nvSpPr>
          <p:spPr>
            <a:xfrm>
              <a:off x="6466550" y="43317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7"/>
            <p:cNvSpPr/>
            <p:nvPr/>
          </p:nvSpPr>
          <p:spPr>
            <a:xfrm>
              <a:off x="602332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7"/>
            <p:cNvSpPr/>
            <p:nvPr/>
          </p:nvSpPr>
          <p:spPr>
            <a:xfrm>
              <a:off x="604667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7"/>
            <p:cNvSpPr/>
            <p:nvPr/>
          </p:nvSpPr>
          <p:spPr>
            <a:xfrm>
              <a:off x="6067350" y="43117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7"/>
            <p:cNvSpPr/>
            <p:nvPr/>
          </p:nvSpPr>
          <p:spPr>
            <a:xfrm>
              <a:off x="609332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7"/>
            <p:cNvSpPr/>
            <p:nvPr/>
          </p:nvSpPr>
          <p:spPr>
            <a:xfrm>
              <a:off x="61166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7"/>
            <p:cNvSpPr/>
            <p:nvPr/>
          </p:nvSpPr>
          <p:spPr>
            <a:xfrm>
              <a:off x="613997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6160650" y="43117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7"/>
            <p:cNvSpPr/>
            <p:nvPr/>
          </p:nvSpPr>
          <p:spPr>
            <a:xfrm>
              <a:off x="618662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7"/>
            <p:cNvSpPr/>
            <p:nvPr/>
          </p:nvSpPr>
          <p:spPr>
            <a:xfrm>
              <a:off x="6067350" y="435172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7"/>
            <p:cNvSpPr/>
            <p:nvPr/>
          </p:nvSpPr>
          <p:spPr>
            <a:xfrm>
              <a:off x="609332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7"/>
            <p:cNvSpPr/>
            <p:nvPr/>
          </p:nvSpPr>
          <p:spPr>
            <a:xfrm>
              <a:off x="61166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7"/>
            <p:cNvSpPr/>
            <p:nvPr/>
          </p:nvSpPr>
          <p:spPr>
            <a:xfrm>
              <a:off x="613997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6160650" y="43517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7"/>
            <p:cNvSpPr/>
            <p:nvPr/>
          </p:nvSpPr>
          <p:spPr>
            <a:xfrm>
              <a:off x="618662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62099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6233275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625660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62799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63032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7"/>
            <p:cNvSpPr/>
            <p:nvPr/>
          </p:nvSpPr>
          <p:spPr>
            <a:xfrm>
              <a:off x="6323950" y="43517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634990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637325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6396600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6419900" y="435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6443250" y="435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7"/>
            <p:cNvSpPr/>
            <p:nvPr/>
          </p:nvSpPr>
          <p:spPr>
            <a:xfrm>
              <a:off x="62099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6233275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625660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62799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63032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6323950" y="43117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634990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63732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6396600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641990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6443250" y="43117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7"/>
            <p:cNvSpPr/>
            <p:nvPr/>
          </p:nvSpPr>
          <p:spPr>
            <a:xfrm>
              <a:off x="6466550" y="43117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7"/>
            <p:cNvSpPr/>
            <p:nvPr/>
          </p:nvSpPr>
          <p:spPr>
            <a:xfrm>
              <a:off x="6487275" y="43117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5999975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602332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604667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6067350" y="42916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609332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61166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613997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6160650" y="42916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618662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62099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6233275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625660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62799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63032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6323950" y="42916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634990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63732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6396600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641990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6443250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6466550" y="429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6487275" y="42916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6513250" y="429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5999975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602332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604667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7"/>
            <p:cNvSpPr/>
            <p:nvPr/>
          </p:nvSpPr>
          <p:spPr>
            <a:xfrm>
              <a:off x="6067350" y="427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7"/>
            <p:cNvSpPr/>
            <p:nvPr/>
          </p:nvSpPr>
          <p:spPr>
            <a:xfrm>
              <a:off x="609332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61166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613997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6160650" y="427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618662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7"/>
            <p:cNvSpPr/>
            <p:nvPr/>
          </p:nvSpPr>
          <p:spPr>
            <a:xfrm>
              <a:off x="62099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7"/>
            <p:cNvSpPr/>
            <p:nvPr/>
          </p:nvSpPr>
          <p:spPr>
            <a:xfrm>
              <a:off x="6233275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625660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62799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63032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6323950" y="427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7"/>
            <p:cNvSpPr/>
            <p:nvPr/>
          </p:nvSpPr>
          <p:spPr>
            <a:xfrm>
              <a:off x="634990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7"/>
            <p:cNvSpPr/>
            <p:nvPr/>
          </p:nvSpPr>
          <p:spPr>
            <a:xfrm>
              <a:off x="63732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6396600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641990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6443250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6466550" y="42716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6487275" y="427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6513250" y="42716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7"/>
            <p:cNvSpPr/>
            <p:nvPr/>
          </p:nvSpPr>
          <p:spPr>
            <a:xfrm>
              <a:off x="59766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7"/>
            <p:cNvSpPr/>
            <p:nvPr/>
          </p:nvSpPr>
          <p:spPr>
            <a:xfrm>
              <a:off x="5999975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602332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60466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6067350" y="425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7"/>
            <p:cNvSpPr/>
            <p:nvPr/>
          </p:nvSpPr>
          <p:spPr>
            <a:xfrm>
              <a:off x="609332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61166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61399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6160650" y="425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618662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7"/>
            <p:cNvSpPr/>
            <p:nvPr/>
          </p:nvSpPr>
          <p:spPr>
            <a:xfrm>
              <a:off x="62099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7"/>
            <p:cNvSpPr/>
            <p:nvPr/>
          </p:nvSpPr>
          <p:spPr>
            <a:xfrm>
              <a:off x="6233275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7"/>
            <p:cNvSpPr/>
            <p:nvPr/>
          </p:nvSpPr>
          <p:spPr>
            <a:xfrm>
              <a:off x="625660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7"/>
            <p:cNvSpPr/>
            <p:nvPr/>
          </p:nvSpPr>
          <p:spPr>
            <a:xfrm>
              <a:off x="62799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7"/>
            <p:cNvSpPr/>
            <p:nvPr/>
          </p:nvSpPr>
          <p:spPr>
            <a:xfrm>
              <a:off x="63032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7"/>
            <p:cNvSpPr/>
            <p:nvPr/>
          </p:nvSpPr>
          <p:spPr>
            <a:xfrm>
              <a:off x="6323950" y="42516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634990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63732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639660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641990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44325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6466550" y="42516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487275" y="425167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651325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59766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5999975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02332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60466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6067350" y="42316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09332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7"/>
            <p:cNvSpPr/>
            <p:nvPr/>
          </p:nvSpPr>
          <p:spPr>
            <a:xfrm>
              <a:off x="61166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7"/>
            <p:cNvSpPr/>
            <p:nvPr/>
          </p:nvSpPr>
          <p:spPr>
            <a:xfrm>
              <a:off x="61399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6160650" y="42316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618662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62099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6233275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625660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62799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63032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6323950" y="42316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634990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63732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639660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641990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644325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7"/>
            <p:cNvSpPr/>
            <p:nvPr/>
          </p:nvSpPr>
          <p:spPr>
            <a:xfrm>
              <a:off x="6466550" y="42316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7"/>
            <p:cNvSpPr/>
            <p:nvPr/>
          </p:nvSpPr>
          <p:spPr>
            <a:xfrm>
              <a:off x="6487275" y="42316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651325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5953325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7"/>
            <p:cNvSpPr/>
            <p:nvPr/>
          </p:nvSpPr>
          <p:spPr>
            <a:xfrm>
              <a:off x="59766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7"/>
            <p:cNvSpPr/>
            <p:nvPr/>
          </p:nvSpPr>
          <p:spPr>
            <a:xfrm>
              <a:off x="5999975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602332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60466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7"/>
            <p:cNvSpPr/>
            <p:nvPr/>
          </p:nvSpPr>
          <p:spPr>
            <a:xfrm>
              <a:off x="6067350" y="421165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7"/>
            <p:cNvSpPr/>
            <p:nvPr/>
          </p:nvSpPr>
          <p:spPr>
            <a:xfrm>
              <a:off x="609332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7"/>
            <p:cNvSpPr/>
            <p:nvPr/>
          </p:nvSpPr>
          <p:spPr>
            <a:xfrm>
              <a:off x="61166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7"/>
            <p:cNvSpPr/>
            <p:nvPr/>
          </p:nvSpPr>
          <p:spPr>
            <a:xfrm>
              <a:off x="61399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7"/>
            <p:cNvSpPr/>
            <p:nvPr/>
          </p:nvSpPr>
          <p:spPr>
            <a:xfrm>
              <a:off x="6160650" y="421165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7"/>
            <p:cNvSpPr/>
            <p:nvPr/>
          </p:nvSpPr>
          <p:spPr>
            <a:xfrm>
              <a:off x="618662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7"/>
            <p:cNvSpPr/>
            <p:nvPr/>
          </p:nvSpPr>
          <p:spPr>
            <a:xfrm>
              <a:off x="62099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7"/>
            <p:cNvSpPr/>
            <p:nvPr/>
          </p:nvSpPr>
          <p:spPr>
            <a:xfrm>
              <a:off x="6233275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7"/>
            <p:cNvSpPr/>
            <p:nvPr/>
          </p:nvSpPr>
          <p:spPr>
            <a:xfrm>
              <a:off x="625660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7"/>
            <p:cNvSpPr/>
            <p:nvPr/>
          </p:nvSpPr>
          <p:spPr>
            <a:xfrm>
              <a:off x="62799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7"/>
            <p:cNvSpPr/>
            <p:nvPr/>
          </p:nvSpPr>
          <p:spPr>
            <a:xfrm>
              <a:off x="63032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7"/>
            <p:cNvSpPr/>
            <p:nvPr/>
          </p:nvSpPr>
          <p:spPr>
            <a:xfrm>
              <a:off x="6323950" y="421165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7"/>
            <p:cNvSpPr/>
            <p:nvPr/>
          </p:nvSpPr>
          <p:spPr>
            <a:xfrm>
              <a:off x="634990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7"/>
            <p:cNvSpPr/>
            <p:nvPr/>
          </p:nvSpPr>
          <p:spPr>
            <a:xfrm>
              <a:off x="63732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7"/>
            <p:cNvSpPr/>
            <p:nvPr/>
          </p:nvSpPr>
          <p:spPr>
            <a:xfrm>
              <a:off x="639660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7"/>
            <p:cNvSpPr/>
            <p:nvPr/>
          </p:nvSpPr>
          <p:spPr>
            <a:xfrm>
              <a:off x="641990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7"/>
            <p:cNvSpPr/>
            <p:nvPr/>
          </p:nvSpPr>
          <p:spPr>
            <a:xfrm>
              <a:off x="644325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7"/>
            <p:cNvSpPr/>
            <p:nvPr/>
          </p:nvSpPr>
          <p:spPr>
            <a:xfrm>
              <a:off x="6466550" y="4211650"/>
              <a:ext cx="15650" cy="15600"/>
            </a:xfrm>
            <a:custGeom>
              <a:rect b="b" l="l" r="r" t="t"/>
              <a:pathLst>
                <a:path extrusionOk="0" h="624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7"/>
            <p:cNvSpPr/>
            <p:nvPr/>
          </p:nvSpPr>
          <p:spPr>
            <a:xfrm>
              <a:off x="6487275" y="421165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7"/>
            <p:cNvSpPr/>
            <p:nvPr/>
          </p:nvSpPr>
          <p:spPr>
            <a:xfrm>
              <a:off x="651325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7"/>
            <p:cNvSpPr/>
            <p:nvPr/>
          </p:nvSpPr>
          <p:spPr>
            <a:xfrm>
              <a:off x="5953325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7"/>
            <p:cNvSpPr/>
            <p:nvPr/>
          </p:nvSpPr>
          <p:spPr>
            <a:xfrm>
              <a:off x="59766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7"/>
            <p:cNvSpPr/>
            <p:nvPr/>
          </p:nvSpPr>
          <p:spPr>
            <a:xfrm>
              <a:off x="5999975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7"/>
            <p:cNvSpPr/>
            <p:nvPr/>
          </p:nvSpPr>
          <p:spPr>
            <a:xfrm>
              <a:off x="602332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7"/>
            <p:cNvSpPr/>
            <p:nvPr/>
          </p:nvSpPr>
          <p:spPr>
            <a:xfrm>
              <a:off x="60466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7"/>
            <p:cNvSpPr/>
            <p:nvPr/>
          </p:nvSpPr>
          <p:spPr>
            <a:xfrm>
              <a:off x="6067350" y="419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7"/>
            <p:cNvSpPr/>
            <p:nvPr/>
          </p:nvSpPr>
          <p:spPr>
            <a:xfrm>
              <a:off x="609332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7"/>
            <p:cNvSpPr/>
            <p:nvPr/>
          </p:nvSpPr>
          <p:spPr>
            <a:xfrm>
              <a:off x="61166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7"/>
            <p:cNvSpPr/>
            <p:nvPr/>
          </p:nvSpPr>
          <p:spPr>
            <a:xfrm>
              <a:off x="61399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7"/>
            <p:cNvSpPr/>
            <p:nvPr/>
          </p:nvSpPr>
          <p:spPr>
            <a:xfrm>
              <a:off x="6160650" y="419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7"/>
            <p:cNvSpPr/>
            <p:nvPr/>
          </p:nvSpPr>
          <p:spPr>
            <a:xfrm>
              <a:off x="618662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7"/>
            <p:cNvSpPr/>
            <p:nvPr/>
          </p:nvSpPr>
          <p:spPr>
            <a:xfrm>
              <a:off x="62099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7"/>
            <p:cNvSpPr/>
            <p:nvPr/>
          </p:nvSpPr>
          <p:spPr>
            <a:xfrm>
              <a:off x="6233275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7"/>
            <p:cNvSpPr/>
            <p:nvPr/>
          </p:nvSpPr>
          <p:spPr>
            <a:xfrm>
              <a:off x="625660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7"/>
            <p:cNvSpPr/>
            <p:nvPr/>
          </p:nvSpPr>
          <p:spPr>
            <a:xfrm>
              <a:off x="62799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7"/>
            <p:cNvSpPr/>
            <p:nvPr/>
          </p:nvSpPr>
          <p:spPr>
            <a:xfrm>
              <a:off x="63032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7"/>
            <p:cNvSpPr/>
            <p:nvPr/>
          </p:nvSpPr>
          <p:spPr>
            <a:xfrm>
              <a:off x="6323950" y="419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7"/>
            <p:cNvSpPr/>
            <p:nvPr/>
          </p:nvSpPr>
          <p:spPr>
            <a:xfrm>
              <a:off x="634990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7"/>
            <p:cNvSpPr/>
            <p:nvPr/>
          </p:nvSpPr>
          <p:spPr>
            <a:xfrm>
              <a:off x="63732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7"/>
            <p:cNvSpPr/>
            <p:nvPr/>
          </p:nvSpPr>
          <p:spPr>
            <a:xfrm>
              <a:off x="639660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7"/>
            <p:cNvSpPr/>
            <p:nvPr/>
          </p:nvSpPr>
          <p:spPr>
            <a:xfrm>
              <a:off x="641990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7"/>
            <p:cNvSpPr/>
            <p:nvPr/>
          </p:nvSpPr>
          <p:spPr>
            <a:xfrm>
              <a:off x="644325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7"/>
            <p:cNvSpPr/>
            <p:nvPr/>
          </p:nvSpPr>
          <p:spPr>
            <a:xfrm>
              <a:off x="6466550" y="41916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7"/>
            <p:cNvSpPr/>
            <p:nvPr/>
          </p:nvSpPr>
          <p:spPr>
            <a:xfrm>
              <a:off x="6487275" y="419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7"/>
            <p:cNvSpPr/>
            <p:nvPr/>
          </p:nvSpPr>
          <p:spPr>
            <a:xfrm>
              <a:off x="651325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7"/>
            <p:cNvSpPr/>
            <p:nvPr/>
          </p:nvSpPr>
          <p:spPr>
            <a:xfrm>
              <a:off x="5953325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7"/>
            <p:cNvSpPr/>
            <p:nvPr/>
          </p:nvSpPr>
          <p:spPr>
            <a:xfrm>
              <a:off x="59766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7"/>
            <p:cNvSpPr/>
            <p:nvPr/>
          </p:nvSpPr>
          <p:spPr>
            <a:xfrm>
              <a:off x="5999975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7"/>
            <p:cNvSpPr/>
            <p:nvPr/>
          </p:nvSpPr>
          <p:spPr>
            <a:xfrm>
              <a:off x="602332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7"/>
            <p:cNvSpPr/>
            <p:nvPr/>
          </p:nvSpPr>
          <p:spPr>
            <a:xfrm>
              <a:off x="60466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7"/>
            <p:cNvSpPr/>
            <p:nvPr/>
          </p:nvSpPr>
          <p:spPr>
            <a:xfrm>
              <a:off x="6067350" y="417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7"/>
            <p:cNvSpPr/>
            <p:nvPr/>
          </p:nvSpPr>
          <p:spPr>
            <a:xfrm>
              <a:off x="609332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7"/>
            <p:cNvSpPr/>
            <p:nvPr/>
          </p:nvSpPr>
          <p:spPr>
            <a:xfrm>
              <a:off x="61166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7"/>
            <p:cNvSpPr/>
            <p:nvPr/>
          </p:nvSpPr>
          <p:spPr>
            <a:xfrm>
              <a:off x="61399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7"/>
            <p:cNvSpPr/>
            <p:nvPr/>
          </p:nvSpPr>
          <p:spPr>
            <a:xfrm>
              <a:off x="6160650" y="417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7"/>
            <p:cNvSpPr/>
            <p:nvPr/>
          </p:nvSpPr>
          <p:spPr>
            <a:xfrm>
              <a:off x="618662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7"/>
            <p:cNvSpPr/>
            <p:nvPr/>
          </p:nvSpPr>
          <p:spPr>
            <a:xfrm>
              <a:off x="62099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7"/>
            <p:cNvSpPr/>
            <p:nvPr/>
          </p:nvSpPr>
          <p:spPr>
            <a:xfrm>
              <a:off x="6233275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7"/>
            <p:cNvSpPr/>
            <p:nvPr/>
          </p:nvSpPr>
          <p:spPr>
            <a:xfrm>
              <a:off x="625660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7"/>
            <p:cNvSpPr/>
            <p:nvPr/>
          </p:nvSpPr>
          <p:spPr>
            <a:xfrm>
              <a:off x="62799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7"/>
            <p:cNvSpPr/>
            <p:nvPr/>
          </p:nvSpPr>
          <p:spPr>
            <a:xfrm>
              <a:off x="63032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7"/>
            <p:cNvSpPr/>
            <p:nvPr/>
          </p:nvSpPr>
          <p:spPr>
            <a:xfrm>
              <a:off x="6323950" y="41716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7"/>
            <p:cNvSpPr/>
            <p:nvPr/>
          </p:nvSpPr>
          <p:spPr>
            <a:xfrm>
              <a:off x="634990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7"/>
            <p:cNvSpPr/>
            <p:nvPr/>
          </p:nvSpPr>
          <p:spPr>
            <a:xfrm>
              <a:off x="63732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639660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641990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7"/>
            <p:cNvSpPr/>
            <p:nvPr/>
          </p:nvSpPr>
          <p:spPr>
            <a:xfrm>
              <a:off x="644325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7"/>
            <p:cNvSpPr/>
            <p:nvPr/>
          </p:nvSpPr>
          <p:spPr>
            <a:xfrm>
              <a:off x="6466550" y="41716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7"/>
            <p:cNvSpPr/>
            <p:nvPr/>
          </p:nvSpPr>
          <p:spPr>
            <a:xfrm>
              <a:off x="6487275" y="41716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7"/>
            <p:cNvSpPr/>
            <p:nvPr/>
          </p:nvSpPr>
          <p:spPr>
            <a:xfrm>
              <a:off x="651325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7"/>
            <p:cNvSpPr/>
            <p:nvPr/>
          </p:nvSpPr>
          <p:spPr>
            <a:xfrm>
              <a:off x="5953325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7"/>
            <p:cNvSpPr/>
            <p:nvPr/>
          </p:nvSpPr>
          <p:spPr>
            <a:xfrm>
              <a:off x="59766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7"/>
            <p:cNvSpPr/>
            <p:nvPr/>
          </p:nvSpPr>
          <p:spPr>
            <a:xfrm>
              <a:off x="59300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7"/>
            <p:cNvSpPr/>
            <p:nvPr/>
          </p:nvSpPr>
          <p:spPr>
            <a:xfrm>
              <a:off x="5999975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7"/>
            <p:cNvSpPr/>
            <p:nvPr/>
          </p:nvSpPr>
          <p:spPr>
            <a:xfrm>
              <a:off x="60233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7"/>
            <p:cNvSpPr/>
            <p:nvPr/>
          </p:nvSpPr>
          <p:spPr>
            <a:xfrm>
              <a:off x="60466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7"/>
            <p:cNvSpPr/>
            <p:nvPr/>
          </p:nvSpPr>
          <p:spPr>
            <a:xfrm>
              <a:off x="6067350" y="41515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7"/>
            <p:cNvSpPr/>
            <p:nvPr/>
          </p:nvSpPr>
          <p:spPr>
            <a:xfrm>
              <a:off x="60933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7"/>
            <p:cNvSpPr/>
            <p:nvPr/>
          </p:nvSpPr>
          <p:spPr>
            <a:xfrm>
              <a:off x="61166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7"/>
            <p:cNvSpPr/>
            <p:nvPr/>
          </p:nvSpPr>
          <p:spPr>
            <a:xfrm>
              <a:off x="61399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7"/>
            <p:cNvSpPr/>
            <p:nvPr/>
          </p:nvSpPr>
          <p:spPr>
            <a:xfrm>
              <a:off x="6160650" y="41515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7"/>
            <p:cNvSpPr/>
            <p:nvPr/>
          </p:nvSpPr>
          <p:spPr>
            <a:xfrm>
              <a:off x="618662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7"/>
            <p:cNvSpPr/>
            <p:nvPr/>
          </p:nvSpPr>
          <p:spPr>
            <a:xfrm>
              <a:off x="62099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7"/>
            <p:cNvSpPr/>
            <p:nvPr/>
          </p:nvSpPr>
          <p:spPr>
            <a:xfrm>
              <a:off x="6233275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7"/>
            <p:cNvSpPr/>
            <p:nvPr/>
          </p:nvSpPr>
          <p:spPr>
            <a:xfrm>
              <a:off x="625660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7"/>
            <p:cNvSpPr/>
            <p:nvPr/>
          </p:nvSpPr>
          <p:spPr>
            <a:xfrm>
              <a:off x="62799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7"/>
            <p:cNvSpPr/>
            <p:nvPr/>
          </p:nvSpPr>
          <p:spPr>
            <a:xfrm>
              <a:off x="63032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7"/>
            <p:cNvSpPr/>
            <p:nvPr/>
          </p:nvSpPr>
          <p:spPr>
            <a:xfrm>
              <a:off x="6323950" y="415157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7"/>
            <p:cNvSpPr/>
            <p:nvPr/>
          </p:nvSpPr>
          <p:spPr>
            <a:xfrm>
              <a:off x="634990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7"/>
            <p:cNvSpPr/>
            <p:nvPr/>
          </p:nvSpPr>
          <p:spPr>
            <a:xfrm>
              <a:off x="63732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7"/>
            <p:cNvSpPr/>
            <p:nvPr/>
          </p:nvSpPr>
          <p:spPr>
            <a:xfrm>
              <a:off x="639660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7"/>
            <p:cNvSpPr/>
            <p:nvPr/>
          </p:nvSpPr>
          <p:spPr>
            <a:xfrm>
              <a:off x="641990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7"/>
            <p:cNvSpPr/>
            <p:nvPr/>
          </p:nvSpPr>
          <p:spPr>
            <a:xfrm>
              <a:off x="644325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7"/>
            <p:cNvSpPr/>
            <p:nvPr/>
          </p:nvSpPr>
          <p:spPr>
            <a:xfrm>
              <a:off x="6466550" y="41515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7"/>
            <p:cNvSpPr/>
            <p:nvPr/>
          </p:nvSpPr>
          <p:spPr>
            <a:xfrm>
              <a:off x="6487275" y="41515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7"/>
            <p:cNvSpPr/>
            <p:nvPr/>
          </p:nvSpPr>
          <p:spPr>
            <a:xfrm>
              <a:off x="651325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7"/>
            <p:cNvSpPr/>
            <p:nvPr/>
          </p:nvSpPr>
          <p:spPr>
            <a:xfrm>
              <a:off x="59300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7"/>
            <p:cNvSpPr/>
            <p:nvPr/>
          </p:nvSpPr>
          <p:spPr>
            <a:xfrm>
              <a:off x="5953325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7"/>
            <p:cNvSpPr/>
            <p:nvPr/>
          </p:nvSpPr>
          <p:spPr>
            <a:xfrm>
              <a:off x="59766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7"/>
            <p:cNvSpPr/>
            <p:nvPr/>
          </p:nvSpPr>
          <p:spPr>
            <a:xfrm>
              <a:off x="5999975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7"/>
            <p:cNvSpPr/>
            <p:nvPr/>
          </p:nvSpPr>
          <p:spPr>
            <a:xfrm>
              <a:off x="60233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7"/>
            <p:cNvSpPr/>
            <p:nvPr/>
          </p:nvSpPr>
          <p:spPr>
            <a:xfrm>
              <a:off x="60466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7"/>
            <p:cNvSpPr/>
            <p:nvPr/>
          </p:nvSpPr>
          <p:spPr>
            <a:xfrm>
              <a:off x="6067350" y="413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7"/>
            <p:cNvSpPr/>
            <p:nvPr/>
          </p:nvSpPr>
          <p:spPr>
            <a:xfrm>
              <a:off x="60933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7"/>
            <p:cNvSpPr/>
            <p:nvPr/>
          </p:nvSpPr>
          <p:spPr>
            <a:xfrm>
              <a:off x="61166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7"/>
            <p:cNvSpPr/>
            <p:nvPr/>
          </p:nvSpPr>
          <p:spPr>
            <a:xfrm>
              <a:off x="61399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7"/>
            <p:cNvSpPr/>
            <p:nvPr/>
          </p:nvSpPr>
          <p:spPr>
            <a:xfrm>
              <a:off x="6160650" y="413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7"/>
            <p:cNvSpPr/>
            <p:nvPr/>
          </p:nvSpPr>
          <p:spPr>
            <a:xfrm>
              <a:off x="618662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7"/>
            <p:cNvSpPr/>
            <p:nvPr/>
          </p:nvSpPr>
          <p:spPr>
            <a:xfrm>
              <a:off x="62099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7"/>
            <p:cNvSpPr/>
            <p:nvPr/>
          </p:nvSpPr>
          <p:spPr>
            <a:xfrm>
              <a:off x="6233275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7"/>
            <p:cNvSpPr/>
            <p:nvPr/>
          </p:nvSpPr>
          <p:spPr>
            <a:xfrm>
              <a:off x="625660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7"/>
            <p:cNvSpPr/>
            <p:nvPr/>
          </p:nvSpPr>
          <p:spPr>
            <a:xfrm>
              <a:off x="62799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7"/>
            <p:cNvSpPr/>
            <p:nvPr/>
          </p:nvSpPr>
          <p:spPr>
            <a:xfrm>
              <a:off x="63032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7"/>
            <p:cNvSpPr/>
            <p:nvPr/>
          </p:nvSpPr>
          <p:spPr>
            <a:xfrm>
              <a:off x="6323950" y="413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7"/>
            <p:cNvSpPr/>
            <p:nvPr/>
          </p:nvSpPr>
          <p:spPr>
            <a:xfrm>
              <a:off x="634990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7"/>
            <p:cNvSpPr/>
            <p:nvPr/>
          </p:nvSpPr>
          <p:spPr>
            <a:xfrm>
              <a:off x="63732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7"/>
            <p:cNvSpPr/>
            <p:nvPr/>
          </p:nvSpPr>
          <p:spPr>
            <a:xfrm>
              <a:off x="639660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7"/>
            <p:cNvSpPr/>
            <p:nvPr/>
          </p:nvSpPr>
          <p:spPr>
            <a:xfrm>
              <a:off x="641990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7"/>
            <p:cNvSpPr/>
            <p:nvPr/>
          </p:nvSpPr>
          <p:spPr>
            <a:xfrm>
              <a:off x="644325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7"/>
            <p:cNvSpPr/>
            <p:nvPr/>
          </p:nvSpPr>
          <p:spPr>
            <a:xfrm>
              <a:off x="6466550" y="413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7"/>
            <p:cNvSpPr/>
            <p:nvPr/>
          </p:nvSpPr>
          <p:spPr>
            <a:xfrm>
              <a:off x="6487275" y="413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7"/>
            <p:cNvSpPr/>
            <p:nvPr/>
          </p:nvSpPr>
          <p:spPr>
            <a:xfrm>
              <a:off x="651325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7"/>
            <p:cNvSpPr/>
            <p:nvPr/>
          </p:nvSpPr>
          <p:spPr>
            <a:xfrm>
              <a:off x="59300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7"/>
            <p:cNvSpPr/>
            <p:nvPr/>
          </p:nvSpPr>
          <p:spPr>
            <a:xfrm>
              <a:off x="5953325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7"/>
            <p:cNvSpPr/>
            <p:nvPr/>
          </p:nvSpPr>
          <p:spPr>
            <a:xfrm>
              <a:off x="59766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7"/>
            <p:cNvSpPr/>
            <p:nvPr/>
          </p:nvSpPr>
          <p:spPr>
            <a:xfrm>
              <a:off x="5999975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7"/>
            <p:cNvSpPr/>
            <p:nvPr/>
          </p:nvSpPr>
          <p:spPr>
            <a:xfrm>
              <a:off x="60233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7"/>
            <p:cNvSpPr/>
            <p:nvPr/>
          </p:nvSpPr>
          <p:spPr>
            <a:xfrm>
              <a:off x="60466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7"/>
            <p:cNvSpPr/>
            <p:nvPr/>
          </p:nvSpPr>
          <p:spPr>
            <a:xfrm>
              <a:off x="6067350" y="411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7"/>
            <p:cNvSpPr/>
            <p:nvPr/>
          </p:nvSpPr>
          <p:spPr>
            <a:xfrm>
              <a:off x="60933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7"/>
            <p:cNvSpPr/>
            <p:nvPr/>
          </p:nvSpPr>
          <p:spPr>
            <a:xfrm>
              <a:off x="61166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7"/>
            <p:cNvSpPr/>
            <p:nvPr/>
          </p:nvSpPr>
          <p:spPr>
            <a:xfrm>
              <a:off x="61399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7"/>
            <p:cNvSpPr/>
            <p:nvPr/>
          </p:nvSpPr>
          <p:spPr>
            <a:xfrm>
              <a:off x="6160650" y="411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7"/>
            <p:cNvSpPr/>
            <p:nvPr/>
          </p:nvSpPr>
          <p:spPr>
            <a:xfrm>
              <a:off x="618662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7"/>
            <p:cNvSpPr/>
            <p:nvPr/>
          </p:nvSpPr>
          <p:spPr>
            <a:xfrm>
              <a:off x="62099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7"/>
            <p:cNvSpPr/>
            <p:nvPr/>
          </p:nvSpPr>
          <p:spPr>
            <a:xfrm>
              <a:off x="6233275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7"/>
            <p:cNvSpPr/>
            <p:nvPr/>
          </p:nvSpPr>
          <p:spPr>
            <a:xfrm>
              <a:off x="625660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7"/>
            <p:cNvSpPr/>
            <p:nvPr/>
          </p:nvSpPr>
          <p:spPr>
            <a:xfrm>
              <a:off x="62799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7"/>
            <p:cNvSpPr/>
            <p:nvPr/>
          </p:nvSpPr>
          <p:spPr>
            <a:xfrm>
              <a:off x="63032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7"/>
            <p:cNvSpPr/>
            <p:nvPr/>
          </p:nvSpPr>
          <p:spPr>
            <a:xfrm>
              <a:off x="6323950" y="41115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7"/>
            <p:cNvSpPr/>
            <p:nvPr/>
          </p:nvSpPr>
          <p:spPr>
            <a:xfrm>
              <a:off x="634990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7"/>
            <p:cNvSpPr/>
            <p:nvPr/>
          </p:nvSpPr>
          <p:spPr>
            <a:xfrm>
              <a:off x="63732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7"/>
            <p:cNvSpPr/>
            <p:nvPr/>
          </p:nvSpPr>
          <p:spPr>
            <a:xfrm>
              <a:off x="639660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7"/>
            <p:cNvSpPr/>
            <p:nvPr/>
          </p:nvSpPr>
          <p:spPr>
            <a:xfrm>
              <a:off x="641990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7"/>
            <p:cNvSpPr/>
            <p:nvPr/>
          </p:nvSpPr>
          <p:spPr>
            <a:xfrm>
              <a:off x="644325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7"/>
            <p:cNvSpPr/>
            <p:nvPr/>
          </p:nvSpPr>
          <p:spPr>
            <a:xfrm>
              <a:off x="6466550" y="41115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7"/>
            <p:cNvSpPr/>
            <p:nvPr/>
          </p:nvSpPr>
          <p:spPr>
            <a:xfrm>
              <a:off x="6487275" y="411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7"/>
            <p:cNvSpPr/>
            <p:nvPr/>
          </p:nvSpPr>
          <p:spPr>
            <a:xfrm>
              <a:off x="651325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7"/>
            <p:cNvSpPr/>
            <p:nvPr/>
          </p:nvSpPr>
          <p:spPr>
            <a:xfrm>
              <a:off x="59300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7"/>
            <p:cNvSpPr/>
            <p:nvPr/>
          </p:nvSpPr>
          <p:spPr>
            <a:xfrm>
              <a:off x="5953325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7"/>
            <p:cNvSpPr/>
            <p:nvPr/>
          </p:nvSpPr>
          <p:spPr>
            <a:xfrm>
              <a:off x="59766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7"/>
            <p:cNvSpPr/>
            <p:nvPr/>
          </p:nvSpPr>
          <p:spPr>
            <a:xfrm>
              <a:off x="5999975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7"/>
            <p:cNvSpPr/>
            <p:nvPr/>
          </p:nvSpPr>
          <p:spPr>
            <a:xfrm>
              <a:off x="60233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7"/>
            <p:cNvSpPr/>
            <p:nvPr/>
          </p:nvSpPr>
          <p:spPr>
            <a:xfrm>
              <a:off x="60466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7"/>
            <p:cNvSpPr/>
            <p:nvPr/>
          </p:nvSpPr>
          <p:spPr>
            <a:xfrm>
              <a:off x="6067350" y="409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7"/>
            <p:cNvSpPr/>
            <p:nvPr/>
          </p:nvSpPr>
          <p:spPr>
            <a:xfrm>
              <a:off x="60933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7"/>
            <p:cNvSpPr/>
            <p:nvPr/>
          </p:nvSpPr>
          <p:spPr>
            <a:xfrm>
              <a:off x="61166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7"/>
            <p:cNvSpPr/>
            <p:nvPr/>
          </p:nvSpPr>
          <p:spPr>
            <a:xfrm>
              <a:off x="61399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7"/>
            <p:cNvSpPr/>
            <p:nvPr/>
          </p:nvSpPr>
          <p:spPr>
            <a:xfrm>
              <a:off x="6160650" y="40915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7"/>
            <p:cNvSpPr/>
            <p:nvPr/>
          </p:nvSpPr>
          <p:spPr>
            <a:xfrm>
              <a:off x="618662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7"/>
            <p:cNvSpPr/>
            <p:nvPr/>
          </p:nvSpPr>
          <p:spPr>
            <a:xfrm>
              <a:off x="62099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7"/>
            <p:cNvSpPr/>
            <p:nvPr/>
          </p:nvSpPr>
          <p:spPr>
            <a:xfrm>
              <a:off x="6233275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7"/>
            <p:cNvSpPr/>
            <p:nvPr/>
          </p:nvSpPr>
          <p:spPr>
            <a:xfrm>
              <a:off x="625660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7"/>
            <p:cNvSpPr/>
            <p:nvPr/>
          </p:nvSpPr>
          <p:spPr>
            <a:xfrm>
              <a:off x="62799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7"/>
            <p:cNvSpPr/>
            <p:nvPr/>
          </p:nvSpPr>
          <p:spPr>
            <a:xfrm>
              <a:off x="63032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7"/>
            <p:cNvSpPr/>
            <p:nvPr/>
          </p:nvSpPr>
          <p:spPr>
            <a:xfrm>
              <a:off x="6323950" y="40915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7"/>
            <p:cNvSpPr/>
            <p:nvPr/>
          </p:nvSpPr>
          <p:spPr>
            <a:xfrm>
              <a:off x="634990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7"/>
            <p:cNvSpPr/>
            <p:nvPr/>
          </p:nvSpPr>
          <p:spPr>
            <a:xfrm>
              <a:off x="63732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7"/>
            <p:cNvSpPr/>
            <p:nvPr/>
          </p:nvSpPr>
          <p:spPr>
            <a:xfrm>
              <a:off x="639660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7"/>
            <p:cNvSpPr/>
            <p:nvPr/>
          </p:nvSpPr>
          <p:spPr>
            <a:xfrm>
              <a:off x="641990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7"/>
            <p:cNvSpPr/>
            <p:nvPr/>
          </p:nvSpPr>
          <p:spPr>
            <a:xfrm>
              <a:off x="644325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7"/>
            <p:cNvSpPr/>
            <p:nvPr/>
          </p:nvSpPr>
          <p:spPr>
            <a:xfrm>
              <a:off x="6466550" y="40915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7"/>
            <p:cNvSpPr/>
            <p:nvPr/>
          </p:nvSpPr>
          <p:spPr>
            <a:xfrm>
              <a:off x="6487275" y="409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7"/>
            <p:cNvSpPr/>
            <p:nvPr/>
          </p:nvSpPr>
          <p:spPr>
            <a:xfrm>
              <a:off x="651325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7"/>
            <p:cNvSpPr/>
            <p:nvPr/>
          </p:nvSpPr>
          <p:spPr>
            <a:xfrm>
              <a:off x="59300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7"/>
            <p:cNvSpPr/>
            <p:nvPr/>
          </p:nvSpPr>
          <p:spPr>
            <a:xfrm>
              <a:off x="5953325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7"/>
            <p:cNvSpPr/>
            <p:nvPr/>
          </p:nvSpPr>
          <p:spPr>
            <a:xfrm>
              <a:off x="59766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7"/>
            <p:cNvSpPr/>
            <p:nvPr/>
          </p:nvSpPr>
          <p:spPr>
            <a:xfrm>
              <a:off x="5999975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7"/>
            <p:cNvSpPr/>
            <p:nvPr/>
          </p:nvSpPr>
          <p:spPr>
            <a:xfrm>
              <a:off x="60233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7"/>
            <p:cNvSpPr/>
            <p:nvPr/>
          </p:nvSpPr>
          <p:spPr>
            <a:xfrm>
              <a:off x="60466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7"/>
            <p:cNvSpPr/>
            <p:nvPr/>
          </p:nvSpPr>
          <p:spPr>
            <a:xfrm>
              <a:off x="6067350" y="407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7"/>
            <p:cNvSpPr/>
            <p:nvPr/>
          </p:nvSpPr>
          <p:spPr>
            <a:xfrm>
              <a:off x="60933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7"/>
            <p:cNvSpPr/>
            <p:nvPr/>
          </p:nvSpPr>
          <p:spPr>
            <a:xfrm>
              <a:off x="61166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7"/>
            <p:cNvSpPr/>
            <p:nvPr/>
          </p:nvSpPr>
          <p:spPr>
            <a:xfrm>
              <a:off x="61399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7"/>
            <p:cNvSpPr/>
            <p:nvPr/>
          </p:nvSpPr>
          <p:spPr>
            <a:xfrm>
              <a:off x="6160650" y="40715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7"/>
            <p:cNvSpPr/>
            <p:nvPr/>
          </p:nvSpPr>
          <p:spPr>
            <a:xfrm>
              <a:off x="618662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62099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6233275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625660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62799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63032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6323950" y="407155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634990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63732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639660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641990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644325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7"/>
            <p:cNvSpPr/>
            <p:nvPr/>
          </p:nvSpPr>
          <p:spPr>
            <a:xfrm>
              <a:off x="6466550" y="40715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7"/>
            <p:cNvSpPr/>
            <p:nvPr/>
          </p:nvSpPr>
          <p:spPr>
            <a:xfrm>
              <a:off x="6487275" y="407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7"/>
            <p:cNvSpPr/>
            <p:nvPr/>
          </p:nvSpPr>
          <p:spPr>
            <a:xfrm>
              <a:off x="651325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7"/>
            <p:cNvSpPr/>
            <p:nvPr/>
          </p:nvSpPr>
          <p:spPr>
            <a:xfrm>
              <a:off x="59300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7"/>
            <p:cNvSpPr/>
            <p:nvPr/>
          </p:nvSpPr>
          <p:spPr>
            <a:xfrm>
              <a:off x="5953325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7"/>
            <p:cNvSpPr/>
            <p:nvPr/>
          </p:nvSpPr>
          <p:spPr>
            <a:xfrm>
              <a:off x="59766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7"/>
            <p:cNvSpPr/>
            <p:nvPr/>
          </p:nvSpPr>
          <p:spPr>
            <a:xfrm>
              <a:off x="5999975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7"/>
            <p:cNvSpPr/>
            <p:nvPr/>
          </p:nvSpPr>
          <p:spPr>
            <a:xfrm>
              <a:off x="60233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7"/>
            <p:cNvSpPr/>
            <p:nvPr/>
          </p:nvSpPr>
          <p:spPr>
            <a:xfrm>
              <a:off x="60466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7"/>
            <p:cNvSpPr/>
            <p:nvPr/>
          </p:nvSpPr>
          <p:spPr>
            <a:xfrm>
              <a:off x="6067350" y="405152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7"/>
            <p:cNvSpPr/>
            <p:nvPr/>
          </p:nvSpPr>
          <p:spPr>
            <a:xfrm>
              <a:off x="60933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7"/>
            <p:cNvSpPr/>
            <p:nvPr/>
          </p:nvSpPr>
          <p:spPr>
            <a:xfrm>
              <a:off x="61166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7"/>
            <p:cNvSpPr/>
            <p:nvPr/>
          </p:nvSpPr>
          <p:spPr>
            <a:xfrm>
              <a:off x="61399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7"/>
            <p:cNvSpPr/>
            <p:nvPr/>
          </p:nvSpPr>
          <p:spPr>
            <a:xfrm>
              <a:off x="6160650" y="40515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7"/>
            <p:cNvSpPr/>
            <p:nvPr/>
          </p:nvSpPr>
          <p:spPr>
            <a:xfrm>
              <a:off x="618662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7"/>
            <p:cNvSpPr/>
            <p:nvPr/>
          </p:nvSpPr>
          <p:spPr>
            <a:xfrm>
              <a:off x="62099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6233275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7"/>
            <p:cNvSpPr/>
            <p:nvPr/>
          </p:nvSpPr>
          <p:spPr>
            <a:xfrm>
              <a:off x="625660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7"/>
            <p:cNvSpPr/>
            <p:nvPr/>
          </p:nvSpPr>
          <p:spPr>
            <a:xfrm>
              <a:off x="62799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63032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6323950" y="405152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634990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7"/>
            <p:cNvSpPr/>
            <p:nvPr/>
          </p:nvSpPr>
          <p:spPr>
            <a:xfrm>
              <a:off x="63732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7"/>
            <p:cNvSpPr/>
            <p:nvPr/>
          </p:nvSpPr>
          <p:spPr>
            <a:xfrm>
              <a:off x="639660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641990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7"/>
            <p:cNvSpPr/>
            <p:nvPr/>
          </p:nvSpPr>
          <p:spPr>
            <a:xfrm>
              <a:off x="644325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7"/>
            <p:cNvSpPr/>
            <p:nvPr/>
          </p:nvSpPr>
          <p:spPr>
            <a:xfrm>
              <a:off x="6466550" y="405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6487275" y="405152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651325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5953325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59766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59300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5999975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60233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60466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6067350" y="403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60933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61166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61399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6160650" y="403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618662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62099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6233275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625660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62799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63032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6323950" y="403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634990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63732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639660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641990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644325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6466550" y="40315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6487275" y="403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651325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5953325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59766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5999975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602332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60466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6067350" y="401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609332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61166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61399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6160650" y="401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618662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62099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6233275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625660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62799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63032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7"/>
            <p:cNvSpPr/>
            <p:nvPr/>
          </p:nvSpPr>
          <p:spPr>
            <a:xfrm>
              <a:off x="6323950" y="401152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7"/>
            <p:cNvSpPr/>
            <p:nvPr/>
          </p:nvSpPr>
          <p:spPr>
            <a:xfrm>
              <a:off x="634990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7"/>
            <p:cNvSpPr/>
            <p:nvPr/>
          </p:nvSpPr>
          <p:spPr>
            <a:xfrm>
              <a:off x="63732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7"/>
            <p:cNvSpPr/>
            <p:nvPr/>
          </p:nvSpPr>
          <p:spPr>
            <a:xfrm>
              <a:off x="639660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7"/>
            <p:cNvSpPr/>
            <p:nvPr/>
          </p:nvSpPr>
          <p:spPr>
            <a:xfrm>
              <a:off x="641990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7"/>
            <p:cNvSpPr/>
            <p:nvPr/>
          </p:nvSpPr>
          <p:spPr>
            <a:xfrm>
              <a:off x="644325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7"/>
            <p:cNvSpPr/>
            <p:nvPr/>
          </p:nvSpPr>
          <p:spPr>
            <a:xfrm>
              <a:off x="6466550" y="40115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7"/>
            <p:cNvSpPr/>
            <p:nvPr/>
          </p:nvSpPr>
          <p:spPr>
            <a:xfrm>
              <a:off x="6487275" y="401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7"/>
            <p:cNvSpPr/>
            <p:nvPr/>
          </p:nvSpPr>
          <p:spPr>
            <a:xfrm>
              <a:off x="651325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7"/>
            <p:cNvSpPr/>
            <p:nvPr/>
          </p:nvSpPr>
          <p:spPr>
            <a:xfrm>
              <a:off x="5953325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7"/>
            <p:cNvSpPr/>
            <p:nvPr/>
          </p:nvSpPr>
          <p:spPr>
            <a:xfrm>
              <a:off x="59766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7"/>
            <p:cNvSpPr/>
            <p:nvPr/>
          </p:nvSpPr>
          <p:spPr>
            <a:xfrm>
              <a:off x="5999975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7"/>
            <p:cNvSpPr/>
            <p:nvPr/>
          </p:nvSpPr>
          <p:spPr>
            <a:xfrm>
              <a:off x="602332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7"/>
            <p:cNvSpPr/>
            <p:nvPr/>
          </p:nvSpPr>
          <p:spPr>
            <a:xfrm>
              <a:off x="60466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7"/>
            <p:cNvSpPr/>
            <p:nvPr/>
          </p:nvSpPr>
          <p:spPr>
            <a:xfrm>
              <a:off x="6067350" y="39915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7"/>
            <p:cNvSpPr/>
            <p:nvPr/>
          </p:nvSpPr>
          <p:spPr>
            <a:xfrm>
              <a:off x="609332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7"/>
            <p:cNvSpPr/>
            <p:nvPr/>
          </p:nvSpPr>
          <p:spPr>
            <a:xfrm>
              <a:off x="61166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7"/>
            <p:cNvSpPr/>
            <p:nvPr/>
          </p:nvSpPr>
          <p:spPr>
            <a:xfrm>
              <a:off x="61399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7"/>
            <p:cNvSpPr/>
            <p:nvPr/>
          </p:nvSpPr>
          <p:spPr>
            <a:xfrm>
              <a:off x="6160650" y="39915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7"/>
            <p:cNvSpPr/>
            <p:nvPr/>
          </p:nvSpPr>
          <p:spPr>
            <a:xfrm>
              <a:off x="618662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7"/>
            <p:cNvSpPr/>
            <p:nvPr/>
          </p:nvSpPr>
          <p:spPr>
            <a:xfrm>
              <a:off x="62099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7"/>
            <p:cNvSpPr/>
            <p:nvPr/>
          </p:nvSpPr>
          <p:spPr>
            <a:xfrm>
              <a:off x="6233275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7"/>
            <p:cNvSpPr/>
            <p:nvPr/>
          </p:nvSpPr>
          <p:spPr>
            <a:xfrm>
              <a:off x="625660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7"/>
            <p:cNvSpPr/>
            <p:nvPr/>
          </p:nvSpPr>
          <p:spPr>
            <a:xfrm>
              <a:off x="62799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7"/>
            <p:cNvSpPr/>
            <p:nvPr/>
          </p:nvSpPr>
          <p:spPr>
            <a:xfrm>
              <a:off x="63032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7"/>
            <p:cNvSpPr/>
            <p:nvPr/>
          </p:nvSpPr>
          <p:spPr>
            <a:xfrm>
              <a:off x="6323950" y="39915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7"/>
            <p:cNvSpPr/>
            <p:nvPr/>
          </p:nvSpPr>
          <p:spPr>
            <a:xfrm>
              <a:off x="634990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7"/>
            <p:cNvSpPr/>
            <p:nvPr/>
          </p:nvSpPr>
          <p:spPr>
            <a:xfrm>
              <a:off x="63732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7"/>
            <p:cNvSpPr/>
            <p:nvPr/>
          </p:nvSpPr>
          <p:spPr>
            <a:xfrm>
              <a:off x="639660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7"/>
            <p:cNvSpPr/>
            <p:nvPr/>
          </p:nvSpPr>
          <p:spPr>
            <a:xfrm>
              <a:off x="641990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7"/>
            <p:cNvSpPr/>
            <p:nvPr/>
          </p:nvSpPr>
          <p:spPr>
            <a:xfrm>
              <a:off x="644325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7"/>
            <p:cNvSpPr/>
            <p:nvPr/>
          </p:nvSpPr>
          <p:spPr>
            <a:xfrm>
              <a:off x="6466550" y="399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7"/>
            <p:cNvSpPr/>
            <p:nvPr/>
          </p:nvSpPr>
          <p:spPr>
            <a:xfrm>
              <a:off x="6487275" y="39915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7"/>
            <p:cNvSpPr/>
            <p:nvPr/>
          </p:nvSpPr>
          <p:spPr>
            <a:xfrm>
              <a:off x="651325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7"/>
            <p:cNvSpPr/>
            <p:nvPr/>
          </p:nvSpPr>
          <p:spPr>
            <a:xfrm>
              <a:off x="5953325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7"/>
            <p:cNvSpPr/>
            <p:nvPr/>
          </p:nvSpPr>
          <p:spPr>
            <a:xfrm>
              <a:off x="59766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7"/>
            <p:cNvSpPr/>
            <p:nvPr/>
          </p:nvSpPr>
          <p:spPr>
            <a:xfrm>
              <a:off x="5999975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7"/>
            <p:cNvSpPr/>
            <p:nvPr/>
          </p:nvSpPr>
          <p:spPr>
            <a:xfrm>
              <a:off x="602332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7"/>
            <p:cNvSpPr/>
            <p:nvPr/>
          </p:nvSpPr>
          <p:spPr>
            <a:xfrm>
              <a:off x="60466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6067350" y="39714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609332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61166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61399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7"/>
            <p:cNvSpPr/>
            <p:nvPr/>
          </p:nvSpPr>
          <p:spPr>
            <a:xfrm>
              <a:off x="6160650" y="39714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7"/>
            <p:cNvSpPr/>
            <p:nvPr/>
          </p:nvSpPr>
          <p:spPr>
            <a:xfrm>
              <a:off x="618662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7"/>
            <p:cNvSpPr/>
            <p:nvPr/>
          </p:nvSpPr>
          <p:spPr>
            <a:xfrm>
              <a:off x="62099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7"/>
            <p:cNvSpPr/>
            <p:nvPr/>
          </p:nvSpPr>
          <p:spPr>
            <a:xfrm>
              <a:off x="6233275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7"/>
            <p:cNvSpPr/>
            <p:nvPr/>
          </p:nvSpPr>
          <p:spPr>
            <a:xfrm>
              <a:off x="625660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62799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63032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7"/>
            <p:cNvSpPr/>
            <p:nvPr/>
          </p:nvSpPr>
          <p:spPr>
            <a:xfrm>
              <a:off x="6323950" y="39714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7"/>
            <p:cNvSpPr/>
            <p:nvPr/>
          </p:nvSpPr>
          <p:spPr>
            <a:xfrm>
              <a:off x="634990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63732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639660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7"/>
            <p:cNvSpPr/>
            <p:nvPr/>
          </p:nvSpPr>
          <p:spPr>
            <a:xfrm>
              <a:off x="641990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7"/>
            <p:cNvSpPr/>
            <p:nvPr/>
          </p:nvSpPr>
          <p:spPr>
            <a:xfrm>
              <a:off x="644325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7"/>
            <p:cNvSpPr/>
            <p:nvPr/>
          </p:nvSpPr>
          <p:spPr>
            <a:xfrm>
              <a:off x="6466550" y="39715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6487275" y="39714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7"/>
            <p:cNvSpPr/>
            <p:nvPr/>
          </p:nvSpPr>
          <p:spPr>
            <a:xfrm>
              <a:off x="651325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7"/>
            <p:cNvSpPr/>
            <p:nvPr/>
          </p:nvSpPr>
          <p:spPr>
            <a:xfrm>
              <a:off x="59766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7"/>
            <p:cNvSpPr/>
            <p:nvPr/>
          </p:nvSpPr>
          <p:spPr>
            <a:xfrm>
              <a:off x="5999975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7"/>
            <p:cNvSpPr/>
            <p:nvPr/>
          </p:nvSpPr>
          <p:spPr>
            <a:xfrm>
              <a:off x="602332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7"/>
            <p:cNvSpPr/>
            <p:nvPr/>
          </p:nvSpPr>
          <p:spPr>
            <a:xfrm>
              <a:off x="60466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7"/>
            <p:cNvSpPr/>
            <p:nvPr/>
          </p:nvSpPr>
          <p:spPr>
            <a:xfrm>
              <a:off x="6067350" y="395150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7"/>
            <p:cNvSpPr/>
            <p:nvPr/>
          </p:nvSpPr>
          <p:spPr>
            <a:xfrm>
              <a:off x="609332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7"/>
            <p:cNvSpPr/>
            <p:nvPr/>
          </p:nvSpPr>
          <p:spPr>
            <a:xfrm>
              <a:off x="61166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7"/>
            <p:cNvSpPr/>
            <p:nvPr/>
          </p:nvSpPr>
          <p:spPr>
            <a:xfrm>
              <a:off x="61399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7"/>
            <p:cNvSpPr/>
            <p:nvPr/>
          </p:nvSpPr>
          <p:spPr>
            <a:xfrm>
              <a:off x="6160650" y="39515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7"/>
            <p:cNvSpPr/>
            <p:nvPr/>
          </p:nvSpPr>
          <p:spPr>
            <a:xfrm>
              <a:off x="618662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7"/>
            <p:cNvSpPr/>
            <p:nvPr/>
          </p:nvSpPr>
          <p:spPr>
            <a:xfrm>
              <a:off x="62099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7"/>
            <p:cNvSpPr/>
            <p:nvPr/>
          </p:nvSpPr>
          <p:spPr>
            <a:xfrm>
              <a:off x="6233275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7"/>
            <p:cNvSpPr/>
            <p:nvPr/>
          </p:nvSpPr>
          <p:spPr>
            <a:xfrm>
              <a:off x="625660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7"/>
            <p:cNvSpPr/>
            <p:nvPr/>
          </p:nvSpPr>
          <p:spPr>
            <a:xfrm>
              <a:off x="62799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7"/>
            <p:cNvSpPr/>
            <p:nvPr/>
          </p:nvSpPr>
          <p:spPr>
            <a:xfrm>
              <a:off x="63032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6323950" y="3951500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7"/>
            <p:cNvSpPr/>
            <p:nvPr/>
          </p:nvSpPr>
          <p:spPr>
            <a:xfrm>
              <a:off x="634990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7"/>
            <p:cNvSpPr/>
            <p:nvPr/>
          </p:nvSpPr>
          <p:spPr>
            <a:xfrm>
              <a:off x="63732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7"/>
            <p:cNvSpPr/>
            <p:nvPr/>
          </p:nvSpPr>
          <p:spPr>
            <a:xfrm>
              <a:off x="639660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7"/>
            <p:cNvSpPr/>
            <p:nvPr/>
          </p:nvSpPr>
          <p:spPr>
            <a:xfrm>
              <a:off x="641990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7"/>
            <p:cNvSpPr/>
            <p:nvPr/>
          </p:nvSpPr>
          <p:spPr>
            <a:xfrm>
              <a:off x="644325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7"/>
            <p:cNvSpPr/>
            <p:nvPr/>
          </p:nvSpPr>
          <p:spPr>
            <a:xfrm>
              <a:off x="6466550" y="395145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7"/>
            <p:cNvSpPr/>
            <p:nvPr/>
          </p:nvSpPr>
          <p:spPr>
            <a:xfrm>
              <a:off x="6487275" y="395150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7"/>
            <p:cNvSpPr/>
            <p:nvPr/>
          </p:nvSpPr>
          <p:spPr>
            <a:xfrm>
              <a:off x="651325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59766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7"/>
            <p:cNvSpPr/>
            <p:nvPr/>
          </p:nvSpPr>
          <p:spPr>
            <a:xfrm>
              <a:off x="5999975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602332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60466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7"/>
            <p:cNvSpPr/>
            <p:nvPr/>
          </p:nvSpPr>
          <p:spPr>
            <a:xfrm>
              <a:off x="6067350" y="393145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7"/>
            <p:cNvSpPr/>
            <p:nvPr/>
          </p:nvSpPr>
          <p:spPr>
            <a:xfrm>
              <a:off x="609332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7"/>
            <p:cNvSpPr/>
            <p:nvPr/>
          </p:nvSpPr>
          <p:spPr>
            <a:xfrm>
              <a:off x="61166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7"/>
            <p:cNvSpPr/>
            <p:nvPr/>
          </p:nvSpPr>
          <p:spPr>
            <a:xfrm>
              <a:off x="61399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7"/>
            <p:cNvSpPr/>
            <p:nvPr/>
          </p:nvSpPr>
          <p:spPr>
            <a:xfrm>
              <a:off x="6160650" y="393145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7"/>
            <p:cNvSpPr/>
            <p:nvPr/>
          </p:nvSpPr>
          <p:spPr>
            <a:xfrm>
              <a:off x="618662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7"/>
            <p:cNvSpPr/>
            <p:nvPr/>
          </p:nvSpPr>
          <p:spPr>
            <a:xfrm>
              <a:off x="62099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7"/>
            <p:cNvSpPr/>
            <p:nvPr/>
          </p:nvSpPr>
          <p:spPr>
            <a:xfrm>
              <a:off x="6233275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7"/>
            <p:cNvSpPr/>
            <p:nvPr/>
          </p:nvSpPr>
          <p:spPr>
            <a:xfrm>
              <a:off x="625660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7"/>
            <p:cNvSpPr/>
            <p:nvPr/>
          </p:nvSpPr>
          <p:spPr>
            <a:xfrm>
              <a:off x="62799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7"/>
            <p:cNvSpPr/>
            <p:nvPr/>
          </p:nvSpPr>
          <p:spPr>
            <a:xfrm>
              <a:off x="63032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7"/>
            <p:cNvSpPr/>
            <p:nvPr/>
          </p:nvSpPr>
          <p:spPr>
            <a:xfrm>
              <a:off x="6323950" y="393145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7"/>
            <p:cNvSpPr/>
            <p:nvPr/>
          </p:nvSpPr>
          <p:spPr>
            <a:xfrm>
              <a:off x="634990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7"/>
            <p:cNvSpPr/>
            <p:nvPr/>
          </p:nvSpPr>
          <p:spPr>
            <a:xfrm>
              <a:off x="63732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7"/>
            <p:cNvSpPr/>
            <p:nvPr/>
          </p:nvSpPr>
          <p:spPr>
            <a:xfrm>
              <a:off x="639660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7"/>
            <p:cNvSpPr/>
            <p:nvPr/>
          </p:nvSpPr>
          <p:spPr>
            <a:xfrm>
              <a:off x="641990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7"/>
            <p:cNvSpPr/>
            <p:nvPr/>
          </p:nvSpPr>
          <p:spPr>
            <a:xfrm>
              <a:off x="644325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7"/>
            <p:cNvSpPr/>
            <p:nvPr/>
          </p:nvSpPr>
          <p:spPr>
            <a:xfrm>
              <a:off x="6466550" y="39314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7"/>
            <p:cNvSpPr/>
            <p:nvPr/>
          </p:nvSpPr>
          <p:spPr>
            <a:xfrm>
              <a:off x="6487275" y="393145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7"/>
            <p:cNvSpPr/>
            <p:nvPr/>
          </p:nvSpPr>
          <p:spPr>
            <a:xfrm>
              <a:off x="651325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7"/>
            <p:cNvSpPr/>
            <p:nvPr/>
          </p:nvSpPr>
          <p:spPr>
            <a:xfrm>
              <a:off x="5999975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7"/>
            <p:cNvSpPr/>
            <p:nvPr/>
          </p:nvSpPr>
          <p:spPr>
            <a:xfrm>
              <a:off x="602332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7"/>
            <p:cNvSpPr/>
            <p:nvPr/>
          </p:nvSpPr>
          <p:spPr>
            <a:xfrm>
              <a:off x="604667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7"/>
            <p:cNvSpPr/>
            <p:nvPr/>
          </p:nvSpPr>
          <p:spPr>
            <a:xfrm>
              <a:off x="6067350" y="391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7"/>
            <p:cNvSpPr/>
            <p:nvPr/>
          </p:nvSpPr>
          <p:spPr>
            <a:xfrm>
              <a:off x="609332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7"/>
            <p:cNvSpPr/>
            <p:nvPr/>
          </p:nvSpPr>
          <p:spPr>
            <a:xfrm>
              <a:off x="61166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7"/>
            <p:cNvSpPr/>
            <p:nvPr/>
          </p:nvSpPr>
          <p:spPr>
            <a:xfrm>
              <a:off x="613997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7"/>
            <p:cNvSpPr/>
            <p:nvPr/>
          </p:nvSpPr>
          <p:spPr>
            <a:xfrm>
              <a:off x="6160650" y="391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7"/>
            <p:cNvSpPr/>
            <p:nvPr/>
          </p:nvSpPr>
          <p:spPr>
            <a:xfrm>
              <a:off x="618662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7"/>
            <p:cNvSpPr/>
            <p:nvPr/>
          </p:nvSpPr>
          <p:spPr>
            <a:xfrm>
              <a:off x="62099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7"/>
            <p:cNvSpPr/>
            <p:nvPr/>
          </p:nvSpPr>
          <p:spPr>
            <a:xfrm>
              <a:off x="6233275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7"/>
            <p:cNvSpPr/>
            <p:nvPr/>
          </p:nvSpPr>
          <p:spPr>
            <a:xfrm>
              <a:off x="625660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7"/>
            <p:cNvSpPr/>
            <p:nvPr/>
          </p:nvSpPr>
          <p:spPr>
            <a:xfrm>
              <a:off x="62799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63032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6323950" y="391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634990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63732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6396600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641990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6443250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6466550" y="391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6487275" y="391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6513250" y="391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5999975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602332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604667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6067350" y="389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609332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61166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613997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6160650" y="389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618662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62099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6233275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625660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62799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63032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6323950" y="389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634990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63732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6396600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641990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6443250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6466550" y="38914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6487275" y="389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6513250" y="38914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602332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604667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6067350" y="387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609332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61166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7"/>
            <p:cNvSpPr/>
            <p:nvPr/>
          </p:nvSpPr>
          <p:spPr>
            <a:xfrm>
              <a:off x="613997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7"/>
            <p:cNvSpPr/>
            <p:nvPr/>
          </p:nvSpPr>
          <p:spPr>
            <a:xfrm>
              <a:off x="6160650" y="387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7"/>
            <p:cNvSpPr/>
            <p:nvPr/>
          </p:nvSpPr>
          <p:spPr>
            <a:xfrm>
              <a:off x="618662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62099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6233275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625660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62799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63032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6323950" y="38714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634990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63732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7"/>
            <p:cNvSpPr/>
            <p:nvPr/>
          </p:nvSpPr>
          <p:spPr>
            <a:xfrm>
              <a:off x="6396600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7"/>
            <p:cNvSpPr/>
            <p:nvPr/>
          </p:nvSpPr>
          <p:spPr>
            <a:xfrm>
              <a:off x="641990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7"/>
            <p:cNvSpPr/>
            <p:nvPr/>
          </p:nvSpPr>
          <p:spPr>
            <a:xfrm>
              <a:off x="6443250" y="38714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7"/>
            <p:cNvSpPr/>
            <p:nvPr/>
          </p:nvSpPr>
          <p:spPr>
            <a:xfrm>
              <a:off x="6466550" y="38714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6487275" y="387142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7"/>
            <p:cNvSpPr/>
            <p:nvPr/>
          </p:nvSpPr>
          <p:spPr>
            <a:xfrm>
              <a:off x="604667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7"/>
            <p:cNvSpPr/>
            <p:nvPr/>
          </p:nvSpPr>
          <p:spPr>
            <a:xfrm>
              <a:off x="6067350" y="3851400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7"/>
            <p:cNvSpPr/>
            <p:nvPr/>
          </p:nvSpPr>
          <p:spPr>
            <a:xfrm>
              <a:off x="609332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7"/>
            <p:cNvSpPr/>
            <p:nvPr/>
          </p:nvSpPr>
          <p:spPr>
            <a:xfrm>
              <a:off x="61166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7"/>
            <p:cNvSpPr/>
            <p:nvPr/>
          </p:nvSpPr>
          <p:spPr>
            <a:xfrm>
              <a:off x="613997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7"/>
            <p:cNvSpPr/>
            <p:nvPr/>
          </p:nvSpPr>
          <p:spPr>
            <a:xfrm>
              <a:off x="6160650" y="38514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7"/>
            <p:cNvSpPr/>
            <p:nvPr/>
          </p:nvSpPr>
          <p:spPr>
            <a:xfrm>
              <a:off x="618662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7"/>
            <p:cNvSpPr/>
            <p:nvPr/>
          </p:nvSpPr>
          <p:spPr>
            <a:xfrm>
              <a:off x="62099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7"/>
            <p:cNvSpPr/>
            <p:nvPr/>
          </p:nvSpPr>
          <p:spPr>
            <a:xfrm>
              <a:off x="6233275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7"/>
            <p:cNvSpPr/>
            <p:nvPr/>
          </p:nvSpPr>
          <p:spPr>
            <a:xfrm>
              <a:off x="625660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7"/>
            <p:cNvSpPr/>
            <p:nvPr/>
          </p:nvSpPr>
          <p:spPr>
            <a:xfrm>
              <a:off x="62799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7"/>
            <p:cNvSpPr/>
            <p:nvPr/>
          </p:nvSpPr>
          <p:spPr>
            <a:xfrm>
              <a:off x="63032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7"/>
            <p:cNvSpPr/>
            <p:nvPr/>
          </p:nvSpPr>
          <p:spPr>
            <a:xfrm>
              <a:off x="6323950" y="3851400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7"/>
            <p:cNvSpPr/>
            <p:nvPr/>
          </p:nvSpPr>
          <p:spPr>
            <a:xfrm>
              <a:off x="634990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7"/>
            <p:cNvSpPr/>
            <p:nvPr/>
          </p:nvSpPr>
          <p:spPr>
            <a:xfrm>
              <a:off x="63732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7"/>
            <p:cNvSpPr/>
            <p:nvPr/>
          </p:nvSpPr>
          <p:spPr>
            <a:xfrm>
              <a:off x="6396600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27"/>
            <p:cNvSpPr/>
            <p:nvPr/>
          </p:nvSpPr>
          <p:spPr>
            <a:xfrm>
              <a:off x="641990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27"/>
            <p:cNvSpPr/>
            <p:nvPr/>
          </p:nvSpPr>
          <p:spPr>
            <a:xfrm>
              <a:off x="6443250" y="38514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7"/>
            <p:cNvSpPr/>
            <p:nvPr/>
          </p:nvSpPr>
          <p:spPr>
            <a:xfrm>
              <a:off x="6466550" y="3851400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7"/>
            <p:cNvSpPr/>
            <p:nvPr/>
          </p:nvSpPr>
          <p:spPr>
            <a:xfrm>
              <a:off x="6067350" y="383140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7"/>
            <p:cNvSpPr/>
            <p:nvPr/>
          </p:nvSpPr>
          <p:spPr>
            <a:xfrm>
              <a:off x="609332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7"/>
            <p:cNvSpPr/>
            <p:nvPr/>
          </p:nvSpPr>
          <p:spPr>
            <a:xfrm>
              <a:off x="61166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7"/>
            <p:cNvSpPr/>
            <p:nvPr/>
          </p:nvSpPr>
          <p:spPr>
            <a:xfrm>
              <a:off x="613997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7"/>
            <p:cNvSpPr/>
            <p:nvPr/>
          </p:nvSpPr>
          <p:spPr>
            <a:xfrm>
              <a:off x="6160650" y="383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7"/>
            <p:cNvSpPr/>
            <p:nvPr/>
          </p:nvSpPr>
          <p:spPr>
            <a:xfrm>
              <a:off x="618662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7"/>
            <p:cNvSpPr/>
            <p:nvPr/>
          </p:nvSpPr>
          <p:spPr>
            <a:xfrm>
              <a:off x="62099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7"/>
            <p:cNvSpPr/>
            <p:nvPr/>
          </p:nvSpPr>
          <p:spPr>
            <a:xfrm>
              <a:off x="6233275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7"/>
            <p:cNvSpPr/>
            <p:nvPr/>
          </p:nvSpPr>
          <p:spPr>
            <a:xfrm>
              <a:off x="625660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7"/>
            <p:cNvSpPr/>
            <p:nvPr/>
          </p:nvSpPr>
          <p:spPr>
            <a:xfrm>
              <a:off x="62799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7"/>
            <p:cNvSpPr/>
            <p:nvPr/>
          </p:nvSpPr>
          <p:spPr>
            <a:xfrm>
              <a:off x="63032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7"/>
            <p:cNvSpPr/>
            <p:nvPr/>
          </p:nvSpPr>
          <p:spPr>
            <a:xfrm>
              <a:off x="6323950" y="383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7"/>
            <p:cNvSpPr/>
            <p:nvPr/>
          </p:nvSpPr>
          <p:spPr>
            <a:xfrm>
              <a:off x="634990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7"/>
            <p:cNvSpPr/>
            <p:nvPr/>
          </p:nvSpPr>
          <p:spPr>
            <a:xfrm>
              <a:off x="637325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7"/>
            <p:cNvSpPr/>
            <p:nvPr/>
          </p:nvSpPr>
          <p:spPr>
            <a:xfrm>
              <a:off x="6396600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7"/>
            <p:cNvSpPr/>
            <p:nvPr/>
          </p:nvSpPr>
          <p:spPr>
            <a:xfrm>
              <a:off x="6419900" y="383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7"/>
            <p:cNvSpPr/>
            <p:nvPr/>
          </p:nvSpPr>
          <p:spPr>
            <a:xfrm>
              <a:off x="6443250" y="383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7"/>
            <p:cNvSpPr/>
            <p:nvPr/>
          </p:nvSpPr>
          <p:spPr>
            <a:xfrm>
              <a:off x="609332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7"/>
            <p:cNvSpPr/>
            <p:nvPr/>
          </p:nvSpPr>
          <p:spPr>
            <a:xfrm>
              <a:off x="61166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27"/>
            <p:cNvSpPr/>
            <p:nvPr/>
          </p:nvSpPr>
          <p:spPr>
            <a:xfrm>
              <a:off x="613997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7"/>
            <p:cNvSpPr/>
            <p:nvPr/>
          </p:nvSpPr>
          <p:spPr>
            <a:xfrm>
              <a:off x="6160650" y="381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7"/>
            <p:cNvSpPr/>
            <p:nvPr/>
          </p:nvSpPr>
          <p:spPr>
            <a:xfrm>
              <a:off x="618662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7"/>
            <p:cNvSpPr/>
            <p:nvPr/>
          </p:nvSpPr>
          <p:spPr>
            <a:xfrm>
              <a:off x="62099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7"/>
            <p:cNvSpPr/>
            <p:nvPr/>
          </p:nvSpPr>
          <p:spPr>
            <a:xfrm>
              <a:off x="6233275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7"/>
            <p:cNvSpPr/>
            <p:nvPr/>
          </p:nvSpPr>
          <p:spPr>
            <a:xfrm>
              <a:off x="625660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7"/>
            <p:cNvSpPr/>
            <p:nvPr/>
          </p:nvSpPr>
          <p:spPr>
            <a:xfrm>
              <a:off x="62799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7"/>
            <p:cNvSpPr/>
            <p:nvPr/>
          </p:nvSpPr>
          <p:spPr>
            <a:xfrm>
              <a:off x="63032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7"/>
            <p:cNvSpPr/>
            <p:nvPr/>
          </p:nvSpPr>
          <p:spPr>
            <a:xfrm>
              <a:off x="6323950" y="381140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7"/>
            <p:cNvSpPr/>
            <p:nvPr/>
          </p:nvSpPr>
          <p:spPr>
            <a:xfrm>
              <a:off x="634990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7"/>
            <p:cNvSpPr/>
            <p:nvPr/>
          </p:nvSpPr>
          <p:spPr>
            <a:xfrm>
              <a:off x="637325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7"/>
            <p:cNvSpPr/>
            <p:nvPr/>
          </p:nvSpPr>
          <p:spPr>
            <a:xfrm>
              <a:off x="6396600" y="38114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7"/>
            <p:cNvSpPr/>
            <p:nvPr/>
          </p:nvSpPr>
          <p:spPr>
            <a:xfrm>
              <a:off x="6419900" y="381140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7"/>
            <p:cNvSpPr/>
            <p:nvPr/>
          </p:nvSpPr>
          <p:spPr>
            <a:xfrm>
              <a:off x="6139975" y="37913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7"/>
            <p:cNvSpPr/>
            <p:nvPr/>
          </p:nvSpPr>
          <p:spPr>
            <a:xfrm>
              <a:off x="6160650" y="37913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7"/>
            <p:cNvSpPr/>
            <p:nvPr/>
          </p:nvSpPr>
          <p:spPr>
            <a:xfrm>
              <a:off x="6186625" y="37913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7"/>
            <p:cNvSpPr/>
            <p:nvPr/>
          </p:nvSpPr>
          <p:spPr>
            <a:xfrm>
              <a:off x="62099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27"/>
            <p:cNvSpPr/>
            <p:nvPr/>
          </p:nvSpPr>
          <p:spPr>
            <a:xfrm>
              <a:off x="6233275" y="37913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27"/>
            <p:cNvSpPr/>
            <p:nvPr/>
          </p:nvSpPr>
          <p:spPr>
            <a:xfrm>
              <a:off x="625660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27"/>
            <p:cNvSpPr/>
            <p:nvPr/>
          </p:nvSpPr>
          <p:spPr>
            <a:xfrm>
              <a:off x="62799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27"/>
            <p:cNvSpPr/>
            <p:nvPr/>
          </p:nvSpPr>
          <p:spPr>
            <a:xfrm>
              <a:off x="63032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27"/>
            <p:cNvSpPr/>
            <p:nvPr/>
          </p:nvSpPr>
          <p:spPr>
            <a:xfrm>
              <a:off x="6323950" y="3791375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27"/>
            <p:cNvSpPr/>
            <p:nvPr/>
          </p:nvSpPr>
          <p:spPr>
            <a:xfrm>
              <a:off x="634990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27"/>
            <p:cNvSpPr/>
            <p:nvPr/>
          </p:nvSpPr>
          <p:spPr>
            <a:xfrm>
              <a:off x="6373250" y="379137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7"/>
            <p:cNvSpPr/>
            <p:nvPr/>
          </p:nvSpPr>
          <p:spPr>
            <a:xfrm>
              <a:off x="6186625" y="37713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27"/>
            <p:cNvSpPr/>
            <p:nvPr/>
          </p:nvSpPr>
          <p:spPr>
            <a:xfrm>
              <a:off x="620995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27"/>
            <p:cNvSpPr/>
            <p:nvPr/>
          </p:nvSpPr>
          <p:spPr>
            <a:xfrm>
              <a:off x="6233275" y="37713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7"/>
            <p:cNvSpPr/>
            <p:nvPr/>
          </p:nvSpPr>
          <p:spPr>
            <a:xfrm>
              <a:off x="625660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7"/>
            <p:cNvSpPr/>
            <p:nvPr/>
          </p:nvSpPr>
          <p:spPr>
            <a:xfrm>
              <a:off x="627995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7"/>
            <p:cNvSpPr/>
            <p:nvPr/>
          </p:nvSpPr>
          <p:spPr>
            <a:xfrm>
              <a:off x="6303250" y="377137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7"/>
            <p:cNvSpPr/>
            <p:nvPr/>
          </p:nvSpPr>
          <p:spPr>
            <a:xfrm>
              <a:off x="6323950" y="3771375"/>
              <a:ext cx="18300" cy="15625"/>
            </a:xfrm>
            <a:custGeom>
              <a:rect b="b" l="l" r="r" t="t"/>
              <a:pathLst>
                <a:path extrusionOk="0" h="625" w="732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27"/>
            <p:cNvSpPr/>
            <p:nvPr/>
          </p:nvSpPr>
          <p:spPr>
            <a:xfrm>
              <a:off x="6139975" y="43917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27"/>
            <p:cNvSpPr/>
            <p:nvPr/>
          </p:nvSpPr>
          <p:spPr>
            <a:xfrm>
              <a:off x="6160650" y="43917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7"/>
            <p:cNvSpPr/>
            <p:nvPr/>
          </p:nvSpPr>
          <p:spPr>
            <a:xfrm>
              <a:off x="6186625" y="43917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7"/>
            <p:cNvSpPr/>
            <p:nvPr/>
          </p:nvSpPr>
          <p:spPr>
            <a:xfrm>
              <a:off x="62099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7"/>
            <p:cNvSpPr/>
            <p:nvPr/>
          </p:nvSpPr>
          <p:spPr>
            <a:xfrm>
              <a:off x="6233275" y="43917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27"/>
            <p:cNvSpPr/>
            <p:nvPr/>
          </p:nvSpPr>
          <p:spPr>
            <a:xfrm>
              <a:off x="625660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27"/>
            <p:cNvSpPr/>
            <p:nvPr/>
          </p:nvSpPr>
          <p:spPr>
            <a:xfrm>
              <a:off x="62799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27"/>
            <p:cNvSpPr/>
            <p:nvPr/>
          </p:nvSpPr>
          <p:spPr>
            <a:xfrm>
              <a:off x="63032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27"/>
            <p:cNvSpPr/>
            <p:nvPr/>
          </p:nvSpPr>
          <p:spPr>
            <a:xfrm>
              <a:off x="6323950" y="4391725"/>
              <a:ext cx="18300" cy="15675"/>
            </a:xfrm>
            <a:custGeom>
              <a:rect b="b" l="l" r="r" t="t"/>
              <a:pathLst>
                <a:path extrusionOk="0" h="627" w="732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27"/>
            <p:cNvSpPr/>
            <p:nvPr/>
          </p:nvSpPr>
          <p:spPr>
            <a:xfrm>
              <a:off x="634990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7"/>
            <p:cNvSpPr/>
            <p:nvPr/>
          </p:nvSpPr>
          <p:spPr>
            <a:xfrm>
              <a:off x="6373250" y="4391725"/>
              <a:ext cx="15650" cy="15650"/>
            </a:xfrm>
            <a:custGeom>
              <a:rect b="b" l="l" r="r" t="t"/>
              <a:pathLst>
                <a:path extrusionOk="0" h="626" w="626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7"/>
            <p:cNvSpPr/>
            <p:nvPr/>
          </p:nvSpPr>
          <p:spPr>
            <a:xfrm>
              <a:off x="609332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7"/>
            <p:cNvSpPr/>
            <p:nvPr/>
          </p:nvSpPr>
          <p:spPr>
            <a:xfrm>
              <a:off x="61166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7"/>
            <p:cNvSpPr/>
            <p:nvPr/>
          </p:nvSpPr>
          <p:spPr>
            <a:xfrm>
              <a:off x="613997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7"/>
            <p:cNvSpPr/>
            <p:nvPr/>
          </p:nvSpPr>
          <p:spPr>
            <a:xfrm>
              <a:off x="6160650" y="43717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7"/>
            <p:cNvSpPr/>
            <p:nvPr/>
          </p:nvSpPr>
          <p:spPr>
            <a:xfrm>
              <a:off x="618662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7"/>
            <p:cNvSpPr/>
            <p:nvPr/>
          </p:nvSpPr>
          <p:spPr>
            <a:xfrm>
              <a:off x="6186625" y="44117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7"/>
            <p:cNvSpPr/>
            <p:nvPr/>
          </p:nvSpPr>
          <p:spPr>
            <a:xfrm>
              <a:off x="620995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27"/>
            <p:cNvSpPr/>
            <p:nvPr/>
          </p:nvSpPr>
          <p:spPr>
            <a:xfrm>
              <a:off x="6233275" y="44117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27"/>
            <p:cNvSpPr/>
            <p:nvPr/>
          </p:nvSpPr>
          <p:spPr>
            <a:xfrm>
              <a:off x="625660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27"/>
            <p:cNvSpPr/>
            <p:nvPr/>
          </p:nvSpPr>
          <p:spPr>
            <a:xfrm>
              <a:off x="627995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27"/>
            <p:cNvSpPr/>
            <p:nvPr/>
          </p:nvSpPr>
          <p:spPr>
            <a:xfrm>
              <a:off x="6303250" y="4411750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7"/>
            <p:cNvSpPr/>
            <p:nvPr/>
          </p:nvSpPr>
          <p:spPr>
            <a:xfrm>
              <a:off x="6323950" y="44117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27"/>
            <p:cNvSpPr/>
            <p:nvPr/>
          </p:nvSpPr>
          <p:spPr>
            <a:xfrm>
              <a:off x="62099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27"/>
            <p:cNvSpPr/>
            <p:nvPr/>
          </p:nvSpPr>
          <p:spPr>
            <a:xfrm>
              <a:off x="6233275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27"/>
            <p:cNvSpPr/>
            <p:nvPr/>
          </p:nvSpPr>
          <p:spPr>
            <a:xfrm>
              <a:off x="625660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27"/>
            <p:cNvSpPr/>
            <p:nvPr/>
          </p:nvSpPr>
          <p:spPr>
            <a:xfrm>
              <a:off x="62799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27"/>
            <p:cNvSpPr/>
            <p:nvPr/>
          </p:nvSpPr>
          <p:spPr>
            <a:xfrm>
              <a:off x="63032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27"/>
            <p:cNvSpPr/>
            <p:nvPr/>
          </p:nvSpPr>
          <p:spPr>
            <a:xfrm>
              <a:off x="6323950" y="4371750"/>
              <a:ext cx="18300" cy="15650"/>
            </a:xfrm>
            <a:custGeom>
              <a:rect b="b" l="l" r="r" t="t"/>
              <a:pathLst>
                <a:path extrusionOk="0" h="626" w="732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27"/>
            <p:cNvSpPr/>
            <p:nvPr/>
          </p:nvSpPr>
          <p:spPr>
            <a:xfrm>
              <a:off x="634990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27"/>
            <p:cNvSpPr/>
            <p:nvPr/>
          </p:nvSpPr>
          <p:spPr>
            <a:xfrm>
              <a:off x="637325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27"/>
            <p:cNvSpPr/>
            <p:nvPr/>
          </p:nvSpPr>
          <p:spPr>
            <a:xfrm>
              <a:off x="6396600" y="43717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27"/>
            <p:cNvSpPr/>
            <p:nvPr/>
          </p:nvSpPr>
          <p:spPr>
            <a:xfrm>
              <a:off x="6419900" y="4371725"/>
              <a:ext cx="15650" cy="15625"/>
            </a:xfrm>
            <a:custGeom>
              <a:rect b="b" l="l" r="r" t="t"/>
              <a:pathLst>
                <a:path extrusionOk="0" h="625" w="626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27"/>
            <p:cNvSpPr/>
            <p:nvPr/>
          </p:nvSpPr>
          <p:spPr>
            <a:xfrm>
              <a:off x="6536550" y="42516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27"/>
            <p:cNvSpPr/>
            <p:nvPr/>
          </p:nvSpPr>
          <p:spPr>
            <a:xfrm>
              <a:off x="6536550" y="42316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27"/>
            <p:cNvSpPr/>
            <p:nvPr/>
          </p:nvSpPr>
          <p:spPr>
            <a:xfrm>
              <a:off x="653655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27"/>
            <p:cNvSpPr/>
            <p:nvPr/>
          </p:nvSpPr>
          <p:spPr>
            <a:xfrm>
              <a:off x="6559900" y="4211650"/>
              <a:ext cx="15625" cy="15600"/>
            </a:xfrm>
            <a:custGeom>
              <a:rect b="b" l="l" r="r" t="t"/>
              <a:pathLst>
                <a:path extrusionOk="0" h="624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27"/>
            <p:cNvSpPr/>
            <p:nvPr/>
          </p:nvSpPr>
          <p:spPr>
            <a:xfrm>
              <a:off x="653655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27"/>
            <p:cNvSpPr/>
            <p:nvPr/>
          </p:nvSpPr>
          <p:spPr>
            <a:xfrm>
              <a:off x="6559900" y="41916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27"/>
            <p:cNvSpPr/>
            <p:nvPr/>
          </p:nvSpPr>
          <p:spPr>
            <a:xfrm>
              <a:off x="653655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7"/>
            <p:cNvSpPr/>
            <p:nvPr/>
          </p:nvSpPr>
          <p:spPr>
            <a:xfrm>
              <a:off x="6559900" y="417160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7"/>
            <p:cNvSpPr/>
            <p:nvPr/>
          </p:nvSpPr>
          <p:spPr>
            <a:xfrm>
              <a:off x="653655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27"/>
            <p:cNvSpPr/>
            <p:nvPr/>
          </p:nvSpPr>
          <p:spPr>
            <a:xfrm>
              <a:off x="6559900" y="415157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27"/>
            <p:cNvSpPr/>
            <p:nvPr/>
          </p:nvSpPr>
          <p:spPr>
            <a:xfrm>
              <a:off x="6580575" y="4151575"/>
              <a:ext cx="18250" cy="15675"/>
            </a:xfrm>
            <a:custGeom>
              <a:rect b="b" l="l" r="r" t="t"/>
              <a:pathLst>
                <a:path extrusionOk="0" h="627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7"/>
            <p:cNvSpPr/>
            <p:nvPr/>
          </p:nvSpPr>
          <p:spPr>
            <a:xfrm>
              <a:off x="653655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7"/>
            <p:cNvSpPr/>
            <p:nvPr/>
          </p:nvSpPr>
          <p:spPr>
            <a:xfrm>
              <a:off x="6559900" y="413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7"/>
            <p:cNvSpPr/>
            <p:nvPr/>
          </p:nvSpPr>
          <p:spPr>
            <a:xfrm>
              <a:off x="6580575" y="413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27"/>
            <p:cNvSpPr/>
            <p:nvPr/>
          </p:nvSpPr>
          <p:spPr>
            <a:xfrm>
              <a:off x="653655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27"/>
            <p:cNvSpPr/>
            <p:nvPr/>
          </p:nvSpPr>
          <p:spPr>
            <a:xfrm>
              <a:off x="6559900" y="411157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27"/>
            <p:cNvSpPr/>
            <p:nvPr/>
          </p:nvSpPr>
          <p:spPr>
            <a:xfrm>
              <a:off x="6580575" y="4111575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7"/>
            <p:cNvSpPr/>
            <p:nvPr/>
          </p:nvSpPr>
          <p:spPr>
            <a:xfrm>
              <a:off x="653655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7"/>
            <p:cNvSpPr/>
            <p:nvPr/>
          </p:nvSpPr>
          <p:spPr>
            <a:xfrm>
              <a:off x="6559900" y="40915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7"/>
            <p:cNvSpPr/>
            <p:nvPr/>
          </p:nvSpPr>
          <p:spPr>
            <a:xfrm>
              <a:off x="6580575" y="4091550"/>
              <a:ext cx="18250" cy="15650"/>
            </a:xfrm>
            <a:custGeom>
              <a:rect b="b" l="l" r="r" t="t"/>
              <a:pathLst>
                <a:path extrusionOk="0" h="626" w="73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7"/>
            <p:cNvSpPr/>
            <p:nvPr/>
          </p:nvSpPr>
          <p:spPr>
            <a:xfrm>
              <a:off x="653655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7"/>
            <p:cNvSpPr/>
            <p:nvPr/>
          </p:nvSpPr>
          <p:spPr>
            <a:xfrm>
              <a:off x="6559900" y="40715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7"/>
            <p:cNvSpPr/>
            <p:nvPr/>
          </p:nvSpPr>
          <p:spPr>
            <a:xfrm>
              <a:off x="6580575" y="4071550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7"/>
            <p:cNvSpPr/>
            <p:nvPr/>
          </p:nvSpPr>
          <p:spPr>
            <a:xfrm>
              <a:off x="653655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7"/>
            <p:cNvSpPr/>
            <p:nvPr/>
          </p:nvSpPr>
          <p:spPr>
            <a:xfrm>
              <a:off x="6559900" y="405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7"/>
            <p:cNvSpPr/>
            <p:nvPr/>
          </p:nvSpPr>
          <p:spPr>
            <a:xfrm>
              <a:off x="6580600" y="4051525"/>
              <a:ext cx="18225" cy="15650"/>
            </a:xfrm>
            <a:custGeom>
              <a:rect b="b" l="l" r="r" t="t"/>
              <a:pathLst>
                <a:path extrusionOk="0" h="626" w="729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7"/>
            <p:cNvSpPr/>
            <p:nvPr/>
          </p:nvSpPr>
          <p:spPr>
            <a:xfrm>
              <a:off x="653655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7"/>
            <p:cNvSpPr/>
            <p:nvPr/>
          </p:nvSpPr>
          <p:spPr>
            <a:xfrm>
              <a:off x="6559900" y="4031525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7"/>
            <p:cNvSpPr/>
            <p:nvPr/>
          </p:nvSpPr>
          <p:spPr>
            <a:xfrm>
              <a:off x="6580575" y="4031525"/>
              <a:ext cx="18250" cy="15625"/>
            </a:xfrm>
            <a:custGeom>
              <a:rect b="b" l="l" r="r" t="t"/>
              <a:pathLst>
                <a:path extrusionOk="0" h="625" w="73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7"/>
            <p:cNvSpPr/>
            <p:nvPr/>
          </p:nvSpPr>
          <p:spPr>
            <a:xfrm>
              <a:off x="653655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7"/>
            <p:cNvSpPr/>
            <p:nvPr/>
          </p:nvSpPr>
          <p:spPr>
            <a:xfrm>
              <a:off x="6559900" y="4011525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7"/>
            <p:cNvSpPr/>
            <p:nvPr/>
          </p:nvSpPr>
          <p:spPr>
            <a:xfrm>
              <a:off x="653655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7"/>
            <p:cNvSpPr/>
            <p:nvPr/>
          </p:nvSpPr>
          <p:spPr>
            <a:xfrm>
              <a:off x="6559900" y="399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7"/>
            <p:cNvSpPr/>
            <p:nvPr/>
          </p:nvSpPr>
          <p:spPr>
            <a:xfrm>
              <a:off x="653655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7"/>
            <p:cNvSpPr/>
            <p:nvPr/>
          </p:nvSpPr>
          <p:spPr>
            <a:xfrm>
              <a:off x="6559900" y="397150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27"/>
            <p:cNvSpPr/>
            <p:nvPr/>
          </p:nvSpPr>
          <p:spPr>
            <a:xfrm>
              <a:off x="6536550" y="3951450"/>
              <a:ext cx="15625" cy="15650"/>
            </a:xfrm>
            <a:custGeom>
              <a:rect b="b" l="l" r="r" t="t"/>
              <a:pathLst>
                <a:path extrusionOk="0" h="626" w="625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27"/>
            <p:cNvSpPr/>
            <p:nvPr/>
          </p:nvSpPr>
          <p:spPr>
            <a:xfrm>
              <a:off x="6536550" y="3931450"/>
              <a:ext cx="15625" cy="15625"/>
            </a:xfrm>
            <a:custGeom>
              <a:rect b="b" l="l" r="r" t="t"/>
              <a:pathLst>
                <a:path extrusionOk="0" h="625" w="625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3" name="Google Shape;2003;p27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2004" name="Google Shape;2004;p27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27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7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27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27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7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7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7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7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7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7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7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6" name="Google Shape;2016;p27"/>
          <p:cNvSpPr/>
          <p:nvPr/>
        </p:nvSpPr>
        <p:spPr>
          <a:xfrm>
            <a:off x="4370697" y="4177725"/>
            <a:ext cx="3232040" cy="3232125"/>
          </a:xfrm>
          <a:custGeom>
            <a:rect b="b" l="l" r="r" t="t"/>
            <a:pathLst>
              <a:path extrusionOk="0" h="76050" w="76048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7"/>
          <p:cNvSpPr/>
          <p:nvPr/>
        </p:nvSpPr>
        <p:spPr>
          <a:xfrm>
            <a:off x="3631386" y="4527363"/>
            <a:ext cx="1900005" cy="1900005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8" name="Google Shape;2018;p27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2019" name="Google Shape;2019;p27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7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7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7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7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27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7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27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27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7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7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7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27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27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27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7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27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27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27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27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27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27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27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27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27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27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27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27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27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27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27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27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27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27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27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27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27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27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27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27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27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27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27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27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27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27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27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27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27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27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27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27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27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27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27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27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27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27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27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27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27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27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27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27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27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27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27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27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27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27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27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27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27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27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27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27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27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27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27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27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27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27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27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27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27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27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27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27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27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27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27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27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27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27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27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27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27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27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27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27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27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27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27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27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27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27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27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7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27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27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27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27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27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27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27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27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27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27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27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7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27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27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27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27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27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27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27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27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27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27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27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27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27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27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27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27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27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27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27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27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27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27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27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27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27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27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27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27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27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27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27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27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27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27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27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27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27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27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27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27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27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27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27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27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27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27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27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27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27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27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27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27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27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27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27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27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27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27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27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27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27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27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27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27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27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27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27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27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27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27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27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27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27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27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27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27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27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27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27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27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27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27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27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27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27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27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27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27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27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27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27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27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27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27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27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27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27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27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27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27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27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27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27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27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27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27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27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27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27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27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27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27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27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27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27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27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27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27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27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27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27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27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27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27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27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27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27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27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27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27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27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27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27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27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27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27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27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27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27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27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27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27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27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27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27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27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27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27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27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27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27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27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27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27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27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27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27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27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27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27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27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27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27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27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27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27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27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27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27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27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27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27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27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27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27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27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27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27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27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27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7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27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27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27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27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27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27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27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27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27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27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27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27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7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7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27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27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27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27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27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27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27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27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27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27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27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27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27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27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27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27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27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27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27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27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27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27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27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27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27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27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27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27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27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27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27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27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27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27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27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27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27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27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27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27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27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27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27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27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27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27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27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27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27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27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27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27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27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27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27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27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27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27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27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27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27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27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27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27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27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27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27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27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27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27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27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27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27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27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27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27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27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27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27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27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27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27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27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27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27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27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27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27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27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27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27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27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27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27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27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27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27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27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27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27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27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27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27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27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27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27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27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27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27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27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27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27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27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27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27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27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27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27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27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27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27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27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27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27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27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27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27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27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27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27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27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27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27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27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27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27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27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27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27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27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27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27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27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27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27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27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27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27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27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27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27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27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27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27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27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27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27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27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27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27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27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27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27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27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27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27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27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27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27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27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27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27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27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27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27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27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27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27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27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27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27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27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27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27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27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27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27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27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27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27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27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27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27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27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27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27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27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27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27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27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27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27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27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27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27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27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27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27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27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27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27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27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27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27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27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27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27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27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27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27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27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27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27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27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27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27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27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27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27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27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27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27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27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27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27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27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27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27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27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27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27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27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27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27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27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27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27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27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27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27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27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27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27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27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27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27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27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27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27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27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27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27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27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27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27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27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27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27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27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27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27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27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27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27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27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27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27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27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27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27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27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27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27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27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27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27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27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27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27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27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27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27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27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27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27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27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27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27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27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27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27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27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27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27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27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27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27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27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27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27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27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27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27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27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27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27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27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27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27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27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27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27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27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27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27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27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27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27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27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27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27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27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27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27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27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27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27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27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27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27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27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27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27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27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27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27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27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27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27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27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27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27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27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27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27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27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27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27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27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27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27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27"/>
            <p:cNvSpPr/>
            <p:nvPr/>
          </p:nvSpPr>
          <p:spPr>
            <a:xfrm>
              <a:off x="12717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27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27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27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27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27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27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27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27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27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27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27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27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27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27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27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27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27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27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3" name="Google Shape;2753;p27"/>
          <p:cNvSpPr/>
          <p:nvPr/>
        </p:nvSpPr>
        <p:spPr>
          <a:xfrm>
            <a:off x="134148" y="4324586"/>
            <a:ext cx="445241" cy="385621"/>
          </a:xfrm>
          <a:custGeom>
            <a:rect b="b" l="l" r="r" t="t"/>
            <a:pathLst>
              <a:path extrusionOk="0" h="8693" w="10037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4" name="Google Shape;2754;p27"/>
          <p:cNvSpPr/>
          <p:nvPr/>
        </p:nvSpPr>
        <p:spPr>
          <a:xfrm>
            <a:off x="0" y="4190838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5" name="Google Shape;2755;p27"/>
          <p:cNvSpPr/>
          <p:nvPr/>
        </p:nvSpPr>
        <p:spPr>
          <a:xfrm>
            <a:off x="652062" y="4589288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27"/>
          <p:cNvSpPr/>
          <p:nvPr/>
        </p:nvSpPr>
        <p:spPr>
          <a:xfrm>
            <a:off x="-244675" y="1453189"/>
            <a:ext cx="895831" cy="775779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7" name="Google Shape;2757;p27"/>
          <p:cNvSpPr/>
          <p:nvPr/>
        </p:nvSpPr>
        <p:spPr>
          <a:xfrm>
            <a:off x="678022" y="2230316"/>
            <a:ext cx="277040" cy="252486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8" name="Google Shape;2758;p27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2759" name="Google Shape;2759;p27"/>
            <p:cNvSpPr/>
            <p:nvPr/>
          </p:nvSpPr>
          <p:spPr>
            <a:xfrm>
              <a:off x="2159100" y="3015125"/>
              <a:ext cx="58125" cy="55900"/>
            </a:xfrm>
            <a:custGeom>
              <a:rect b="b" l="l" r="r" t="t"/>
              <a:pathLst>
                <a:path extrusionOk="0" h="2236" w="2325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27"/>
            <p:cNvSpPr/>
            <p:nvPr/>
          </p:nvSpPr>
          <p:spPr>
            <a:xfrm>
              <a:off x="2113525" y="2967325"/>
              <a:ext cx="151450" cy="151450"/>
            </a:xfrm>
            <a:custGeom>
              <a:rect b="b" l="l" r="r" t="t"/>
              <a:pathLst>
                <a:path extrusionOk="0" h="6058" w="6058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27"/>
            <p:cNvSpPr/>
            <p:nvPr/>
          </p:nvSpPr>
          <p:spPr>
            <a:xfrm>
              <a:off x="2158650" y="2880575"/>
              <a:ext cx="564375" cy="564375"/>
            </a:xfrm>
            <a:custGeom>
              <a:rect b="b" l="l" r="r" t="t"/>
              <a:pathLst>
                <a:path extrusionOk="0" h="22575" w="22575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2542800" y="2882550"/>
              <a:ext cx="55925" cy="55925"/>
            </a:xfrm>
            <a:custGeom>
              <a:rect b="b" l="l" r="r" t="t"/>
              <a:pathLst>
                <a:path extrusionOk="0" h="2237" w="2237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3" name="Google Shape;2763;p27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2764" name="Google Shape;2764;p27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27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27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0" name="Google Shape;2800;p27"/>
          <p:cNvSpPr/>
          <p:nvPr/>
        </p:nvSpPr>
        <p:spPr>
          <a:xfrm>
            <a:off x="531775" y="-489552"/>
            <a:ext cx="1891083" cy="1891083"/>
          </a:xfrm>
          <a:custGeom>
            <a:rect b="b" l="l" r="r" t="t"/>
            <a:pathLst>
              <a:path extrusionOk="0" h="55702" w="55702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27"/>
          <p:cNvSpPr/>
          <p:nvPr/>
        </p:nvSpPr>
        <p:spPr>
          <a:xfrm>
            <a:off x="796150" y="-506867"/>
            <a:ext cx="1737934" cy="1644029"/>
          </a:xfrm>
          <a:custGeom>
            <a:rect b="b" l="l" r="r" t="t"/>
            <a:pathLst>
              <a:path extrusionOk="0" h="48425" w="51191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2" name="Google Shape;2802;p27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2803" name="Google Shape;2803;p27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27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27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27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27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27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27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27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27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27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27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27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27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27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27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27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27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27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27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27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27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27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27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27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27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27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27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27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27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27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27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27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27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27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27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27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27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27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27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27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27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27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27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27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27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27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27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27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27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27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27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27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27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27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27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27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27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27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27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27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27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27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27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27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27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27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27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27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27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27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27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27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27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27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27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27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27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27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27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27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27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27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27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27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27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27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27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27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27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27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27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27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27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27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27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27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27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27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27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27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27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27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27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27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27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27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27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27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27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27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27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27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27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27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27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27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27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27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27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27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27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27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27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27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27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27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27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27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27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27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27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27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27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27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27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27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27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27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27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27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27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27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27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27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27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27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27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27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27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27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27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27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27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27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27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27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27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27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27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27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27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27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27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27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27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27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27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27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27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27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27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27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27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27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27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27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27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27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27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27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27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27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27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27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27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27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27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27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27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27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27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27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27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27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27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27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27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27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27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27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27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27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27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27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27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27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27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27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27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27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27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27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27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27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27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27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27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27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27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27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27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27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27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27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27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27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27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27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27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27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27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27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27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27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27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27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27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27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27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27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27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27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27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27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27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27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27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27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27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27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27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27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27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27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27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27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27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27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27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27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27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27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27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27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27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27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27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27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27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27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27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27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27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27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27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27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27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27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27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27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27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27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27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27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27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27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27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27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27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27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27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27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27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27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27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27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27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27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27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27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27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27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27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27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27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27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27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27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27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27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27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27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27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27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27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27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27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27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27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27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27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27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27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27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27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27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27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27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27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27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27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27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27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27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27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27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27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27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27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27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27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27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27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27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27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27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27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27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27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27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27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27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27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27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27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27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27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27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27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27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27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27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27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27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27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27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27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27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27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27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27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27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27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27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27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27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27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27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27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27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27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27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27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27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27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27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27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27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27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27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27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27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27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27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27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27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27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27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27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27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27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27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27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27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27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27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27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27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27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27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27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27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27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27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27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27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27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27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27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27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27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27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27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27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27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27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27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27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27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27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27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27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27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27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27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27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27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27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27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27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27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27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27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27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27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27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27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27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27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27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27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27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27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27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27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27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27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27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27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27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27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27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27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27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27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27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27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27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27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27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27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27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27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27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27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27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27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27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27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27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27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27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27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27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27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27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27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27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27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27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27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27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27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27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27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27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27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27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27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27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27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27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27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27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27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27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27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27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27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27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27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27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27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27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27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27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27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27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27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27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27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27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27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27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27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27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27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27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27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27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27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27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27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27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27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27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27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27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27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27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27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27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27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27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27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27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7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27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27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27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27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27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27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27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27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27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27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27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27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27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27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27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27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27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27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27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27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27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27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27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27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27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27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27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27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27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27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27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27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27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27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27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27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27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27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27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27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27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27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27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27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27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27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27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27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27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27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27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27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27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27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27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27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27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27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27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27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27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27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27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27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27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27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27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27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27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27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27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27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27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27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27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27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27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27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27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27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27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27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27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27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27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27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27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7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27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27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27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27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27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27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27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27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27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7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27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27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27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27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7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7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7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7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7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7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7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7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7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7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7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7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7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7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7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7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7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7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7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7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7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7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7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7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7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7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7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7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7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7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7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7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7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7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7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7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7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7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7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7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7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7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7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7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7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7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7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7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7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7"/>
            <p:cNvSpPr/>
            <p:nvPr/>
          </p:nvSpPr>
          <p:spPr>
            <a:xfrm>
              <a:off x="12717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7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7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7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7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7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7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7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7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7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7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7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7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7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7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7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7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7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7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7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7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7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7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7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7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7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7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7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7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7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7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7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7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7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7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7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7" name="Google Shape;3537;p27"/>
          <p:cNvSpPr/>
          <p:nvPr/>
        </p:nvSpPr>
        <p:spPr>
          <a:xfrm>
            <a:off x="2492561" y="-1061662"/>
            <a:ext cx="1900005" cy="1900005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8" name="Google Shape;3538;p27"/>
          <p:cNvSpPr/>
          <p:nvPr/>
        </p:nvSpPr>
        <p:spPr>
          <a:xfrm>
            <a:off x="3796563" y="285639"/>
            <a:ext cx="895831" cy="775779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9" name="Google Shape;3539;p27"/>
          <p:cNvSpPr/>
          <p:nvPr/>
        </p:nvSpPr>
        <p:spPr>
          <a:xfrm>
            <a:off x="5221247" y="223854"/>
            <a:ext cx="277040" cy="252486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0" name="Google Shape;3540;p27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3541" name="Google Shape;3541;p27"/>
            <p:cNvSpPr/>
            <p:nvPr/>
          </p:nvSpPr>
          <p:spPr>
            <a:xfrm>
              <a:off x="356682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7"/>
            <p:cNvSpPr/>
            <p:nvPr/>
          </p:nvSpPr>
          <p:spPr>
            <a:xfrm>
              <a:off x="34884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7"/>
            <p:cNvSpPr/>
            <p:nvPr/>
          </p:nvSpPr>
          <p:spPr>
            <a:xfrm>
              <a:off x="34101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7"/>
            <p:cNvSpPr/>
            <p:nvPr/>
          </p:nvSpPr>
          <p:spPr>
            <a:xfrm>
              <a:off x="3331775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7"/>
            <p:cNvSpPr/>
            <p:nvPr/>
          </p:nvSpPr>
          <p:spPr>
            <a:xfrm>
              <a:off x="38018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7"/>
            <p:cNvSpPr/>
            <p:nvPr/>
          </p:nvSpPr>
          <p:spPr>
            <a:xfrm>
              <a:off x="372355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7"/>
            <p:cNvSpPr/>
            <p:nvPr/>
          </p:nvSpPr>
          <p:spPr>
            <a:xfrm>
              <a:off x="3645175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7"/>
            <p:cNvSpPr/>
            <p:nvPr/>
          </p:nvSpPr>
          <p:spPr>
            <a:xfrm>
              <a:off x="3253400" y="34844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7"/>
            <p:cNvSpPr/>
            <p:nvPr/>
          </p:nvSpPr>
          <p:spPr>
            <a:xfrm>
              <a:off x="317507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7"/>
            <p:cNvSpPr/>
            <p:nvPr/>
          </p:nvSpPr>
          <p:spPr>
            <a:xfrm>
              <a:off x="3096700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7"/>
            <p:cNvSpPr/>
            <p:nvPr/>
          </p:nvSpPr>
          <p:spPr>
            <a:xfrm>
              <a:off x="3018325" y="34844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7"/>
            <p:cNvSpPr/>
            <p:nvPr/>
          </p:nvSpPr>
          <p:spPr>
            <a:xfrm>
              <a:off x="2940000" y="348442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3" name="Google Shape;3553;p27"/>
          <p:cNvSpPr/>
          <p:nvPr/>
        </p:nvSpPr>
        <p:spPr>
          <a:xfrm>
            <a:off x="8421482" y="4766695"/>
            <a:ext cx="107096" cy="10308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4" name="Google Shape;3554;p27"/>
          <p:cNvSpPr txBox="1"/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b="0" sz="330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555" name="Google Shape;3555;p27"/>
          <p:cNvSpPr txBox="1"/>
          <p:nvPr>
            <p:ph idx="1" type="subTitle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556" name="Shape 3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7" name="Google Shape;3557;p28"/>
          <p:cNvSpPr txBox="1"/>
          <p:nvPr>
            <p:ph type="title"/>
          </p:nvPr>
        </p:nvSpPr>
        <p:spPr>
          <a:xfrm>
            <a:off x="5143500" y="1844100"/>
            <a:ext cx="27432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b="0" sz="330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58" name="Google Shape;3558;p28"/>
          <p:cNvSpPr txBox="1"/>
          <p:nvPr>
            <p:ph idx="2" type="title"/>
          </p:nvPr>
        </p:nvSpPr>
        <p:spPr>
          <a:xfrm>
            <a:off x="5635325" y="1284092"/>
            <a:ext cx="17154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oppins SemiBold"/>
              <a:buNone/>
              <a:defRPr b="0" sz="6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oppins SemiBold"/>
              <a:buNone/>
              <a:defRPr b="0" sz="6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oppins SemiBold"/>
              <a:buNone/>
              <a:defRPr b="0" sz="6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oppins SemiBold"/>
              <a:buNone/>
              <a:defRPr b="0" sz="6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oppins SemiBold"/>
              <a:buNone/>
              <a:defRPr b="0" sz="6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oppins SemiBold"/>
              <a:buNone/>
              <a:defRPr b="0" sz="6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oppins SemiBold"/>
              <a:buNone/>
              <a:defRPr b="0" sz="6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oppins SemiBold"/>
              <a:buNone/>
              <a:defRPr b="0" sz="6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oppins SemiBold"/>
              <a:buNone/>
              <a:defRPr b="0" sz="6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559" name="Google Shape;3559;p28"/>
          <p:cNvSpPr txBox="1"/>
          <p:nvPr>
            <p:ph idx="1" type="subTitle"/>
          </p:nvPr>
        </p:nvSpPr>
        <p:spPr>
          <a:xfrm>
            <a:off x="5207375" y="3482250"/>
            <a:ext cx="25755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60" name="Google Shape;3560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61" name="Shape 3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Google Shape;3562;p29"/>
          <p:cNvSpPr/>
          <p:nvPr/>
        </p:nvSpPr>
        <p:spPr>
          <a:xfrm>
            <a:off x="4705950" y="1429175"/>
            <a:ext cx="4437900" cy="337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3" name="Google Shape;3563;p29"/>
          <p:cNvSpPr/>
          <p:nvPr/>
        </p:nvSpPr>
        <p:spPr>
          <a:xfrm>
            <a:off x="0" y="1429175"/>
            <a:ext cx="4437900" cy="33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4" name="Google Shape;3564;p29"/>
          <p:cNvSpPr txBox="1"/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65" name="Google Shape;3565;p29"/>
          <p:cNvSpPr txBox="1"/>
          <p:nvPr>
            <p:ph idx="1" type="body"/>
          </p:nvPr>
        </p:nvSpPr>
        <p:spPr>
          <a:xfrm>
            <a:off x="1049699" y="3995775"/>
            <a:ext cx="2329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Char char="●"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Char char="○"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Char char="■"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66" name="Google Shape;3566;p29"/>
          <p:cNvSpPr txBox="1"/>
          <p:nvPr>
            <p:ph idx="2" type="body"/>
          </p:nvPr>
        </p:nvSpPr>
        <p:spPr>
          <a:xfrm>
            <a:off x="5761100" y="3995775"/>
            <a:ext cx="2329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●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●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Char char="○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oppins Light"/>
              <a:buChar char="■"/>
              <a:defRPr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67" name="Google Shape;3567;p29"/>
          <p:cNvSpPr txBox="1"/>
          <p:nvPr>
            <p:ph idx="3" type="subTitle"/>
          </p:nvPr>
        </p:nvSpPr>
        <p:spPr>
          <a:xfrm>
            <a:off x="1047688" y="3495575"/>
            <a:ext cx="2329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SemiBold"/>
              <a:buNone/>
              <a:defRPr sz="18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68" name="Google Shape;3568;p29"/>
          <p:cNvSpPr txBox="1"/>
          <p:nvPr>
            <p:ph idx="4" type="subTitle"/>
          </p:nvPr>
        </p:nvSpPr>
        <p:spPr>
          <a:xfrm>
            <a:off x="5761100" y="3500850"/>
            <a:ext cx="2329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 SemiBold"/>
              <a:buNone/>
              <a:defRPr sz="1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69" name="Google Shape;3569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576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70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p30"/>
          <p:cNvSpPr txBox="1"/>
          <p:nvPr>
            <p:ph idx="1" type="body"/>
          </p:nvPr>
        </p:nvSpPr>
        <p:spPr>
          <a:xfrm>
            <a:off x="3190775" y="3172975"/>
            <a:ext cx="27627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72" name="Google Shape;3572;p30"/>
          <p:cNvSpPr/>
          <p:nvPr/>
        </p:nvSpPr>
        <p:spPr>
          <a:xfrm>
            <a:off x="-152400" y="-56425"/>
            <a:ext cx="1712100" cy="519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30"/>
          <p:cNvSpPr/>
          <p:nvPr/>
        </p:nvSpPr>
        <p:spPr>
          <a:xfrm rot="10800000">
            <a:off x="-543631" y="3847067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30"/>
          <p:cNvSpPr/>
          <p:nvPr/>
        </p:nvSpPr>
        <p:spPr>
          <a:xfrm rot="10800000">
            <a:off x="-581096" y="3410024"/>
            <a:ext cx="1136717" cy="1296439"/>
          </a:xfrm>
          <a:custGeom>
            <a:rect b="b" l="l" r="r" t="t"/>
            <a:pathLst>
              <a:path extrusionOk="0" h="28133" w="24667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30"/>
          <p:cNvSpPr/>
          <p:nvPr/>
        </p:nvSpPr>
        <p:spPr>
          <a:xfrm rot="10800000">
            <a:off x="27195" y="3702053"/>
            <a:ext cx="278062" cy="278108"/>
          </a:xfrm>
          <a:custGeom>
            <a:rect b="b" l="l" r="r" t="t"/>
            <a:pathLst>
              <a:path extrusionOk="0" h="6035" w="6034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6" name="Google Shape;3576;p30"/>
          <p:cNvGrpSpPr/>
          <p:nvPr/>
        </p:nvGrpSpPr>
        <p:grpSpPr>
          <a:xfrm rot="10800000">
            <a:off x="917904" y="2836990"/>
            <a:ext cx="274836" cy="1611920"/>
            <a:chOff x="4769975" y="2151700"/>
            <a:chExt cx="149100" cy="874475"/>
          </a:xfrm>
        </p:grpSpPr>
        <p:sp>
          <p:nvSpPr>
            <p:cNvPr id="3577" name="Google Shape;3577;p30"/>
            <p:cNvSpPr/>
            <p:nvPr/>
          </p:nvSpPr>
          <p:spPr>
            <a:xfrm>
              <a:off x="4904400" y="23867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30"/>
            <p:cNvSpPr/>
            <p:nvPr/>
          </p:nvSpPr>
          <p:spPr>
            <a:xfrm>
              <a:off x="4904400" y="246512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30"/>
            <p:cNvSpPr/>
            <p:nvPr/>
          </p:nvSpPr>
          <p:spPr>
            <a:xfrm>
              <a:off x="49044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30"/>
            <p:cNvSpPr/>
            <p:nvPr/>
          </p:nvSpPr>
          <p:spPr>
            <a:xfrm>
              <a:off x="49044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30"/>
            <p:cNvSpPr/>
            <p:nvPr/>
          </p:nvSpPr>
          <p:spPr>
            <a:xfrm>
              <a:off x="4904400" y="270017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30"/>
            <p:cNvSpPr/>
            <p:nvPr/>
          </p:nvSpPr>
          <p:spPr>
            <a:xfrm>
              <a:off x="4837200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30"/>
            <p:cNvSpPr/>
            <p:nvPr/>
          </p:nvSpPr>
          <p:spPr>
            <a:xfrm>
              <a:off x="4837200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30"/>
            <p:cNvSpPr/>
            <p:nvPr/>
          </p:nvSpPr>
          <p:spPr>
            <a:xfrm>
              <a:off x="4837200" y="25434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30"/>
            <p:cNvSpPr/>
            <p:nvPr/>
          </p:nvSpPr>
          <p:spPr>
            <a:xfrm>
              <a:off x="4837200" y="2621850"/>
              <a:ext cx="14700" cy="12550"/>
            </a:xfrm>
            <a:custGeom>
              <a:rect b="b" l="l" r="r" t="t"/>
              <a:pathLst>
                <a:path extrusionOk="0" h="502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30"/>
            <p:cNvSpPr/>
            <p:nvPr/>
          </p:nvSpPr>
          <p:spPr>
            <a:xfrm>
              <a:off x="4837200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30"/>
            <p:cNvSpPr/>
            <p:nvPr/>
          </p:nvSpPr>
          <p:spPr>
            <a:xfrm>
              <a:off x="4769975" y="23867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30"/>
            <p:cNvSpPr/>
            <p:nvPr/>
          </p:nvSpPr>
          <p:spPr>
            <a:xfrm>
              <a:off x="4769975" y="2465125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30"/>
            <p:cNvSpPr/>
            <p:nvPr/>
          </p:nvSpPr>
          <p:spPr>
            <a:xfrm>
              <a:off x="4770025" y="254347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30"/>
            <p:cNvSpPr/>
            <p:nvPr/>
          </p:nvSpPr>
          <p:spPr>
            <a:xfrm>
              <a:off x="4770025" y="26218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30"/>
            <p:cNvSpPr/>
            <p:nvPr/>
          </p:nvSpPr>
          <p:spPr>
            <a:xfrm>
              <a:off x="4906525" y="21517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30"/>
            <p:cNvSpPr/>
            <p:nvPr/>
          </p:nvSpPr>
          <p:spPr>
            <a:xfrm>
              <a:off x="4906525" y="2230050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30"/>
            <p:cNvSpPr/>
            <p:nvPr/>
          </p:nvSpPr>
          <p:spPr>
            <a:xfrm>
              <a:off x="4906525" y="2308425"/>
              <a:ext cx="12550" cy="12575"/>
            </a:xfrm>
            <a:custGeom>
              <a:rect b="b" l="l" r="r" t="t"/>
              <a:pathLst>
                <a:path extrusionOk="0" h="503" w="502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30"/>
            <p:cNvSpPr/>
            <p:nvPr/>
          </p:nvSpPr>
          <p:spPr>
            <a:xfrm>
              <a:off x="4839325" y="21517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30"/>
            <p:cNvSpPr/>
            <p:nvPr/>
          </p:nvSpPr>
          <p:spPr>
            <a:xfrm>
              <a:off x="4839325" y="2230050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30"/>
            <p:cNvSpPr/>
            <p:nvPr/>
          </p:nvSpPr>
          <p:spPr>
            <a:xfrm>
              <a:off x="4839325" y="2308425"/>
              <a:ext cx="12575" cy="12575"/>
            </a:xfrm>
            <a:custGeom>
              <a:rect b="b" l="l" r="r" t="t"/>
              <a:pathLst>
                <a:path extrusionOk="0" h="503" w="503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30"/>
            <p:cNvSpPr/>
            <p:nvPr/>
          </p:nvSpPr>
          <p:spPr>
            <a:xfrm>
              <a:off x="4770025" y="21517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30"/>
            <p:cNvSpPr/>
            <p:nvPr/>
          </p:nvSpPr>
          <p:spPr>
            <a:xfrm>
              <a:off x="4770025" y="22300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30"/>
            <p:cNvSpPr/>
            <p:nvPr/>
          </p:nvSpPr>
          <p:spPr>
            <a:xfrm>
              <a:off x="4769975" y="230840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30"/>
            <p:cNvSpPr/>
            <p:nvPr/>
          </p:nvSpPr>
          <p:spPr>
            <a:xfrm>
              <a:off x="4769975" y="2700175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30"/>
            <p:cNvSpPr/>
            <p:nvPr/>
          </p:nvSpPr>
          <p:spPr>
            <a:xfrm>
              <a:off x="4904400" y="27785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30"/>
            <p:cNvSpPr/>
            <p:nvPr/>
          </p:nvSpPr>
          <p:spPr>
            <a:xfrm>
              <a:off x="4904400" y="285690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30"/>
            <p:cNvSpPr/>
            <p:nvPr/>
          </p:nvSpPr>
          <p:spPr>
            <a:xfrm>
              <a:off x="4837200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30"/>
            <p:cNvSpPr/>
            <p:nvPr/>
          </p:nvSpPr>
          <p:spPr>
            <a:xfrm>
              <a:off x="4837200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30"/>
            <p:cNvSpPr/>
            <p:nvPr/>
          </p:nvSpPr>
          <p:spPr>
            <a:xfrm>
              <a:off x="4837200" y="2935250"/>
              <a:ext cx="14700" cy="12600"/>
            </a:xfrm>
            <a:custGeom>
              <a:rect b="b" l="l" r="r" t="t"/>
              <a:pathLst>
                <a:path extrusionOk="0" h="504" w="588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30"/>
            <p:cNvSpPr/>
            <p:nvPr/>
          </p:nvSpPr>
          <p:spPr>
            <a:xfrm>
              <a:off x="4769975" y="277855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30"/>
            <p:cNvSpPr/>
            <p:nvPr/>
          </p:nvSpPr>
          <p:spPr>
            <a:xfrm>
              <a:off x="4769975" y="2856900"/>
              <a:ext cx="14700" cy="12575"/>
            </a:xfrm>
            <a:custGeom>
              <a:rect b="b" l="l" r="r" t="t"/>
              <a:pathLst>
                <a:path extrusionOk="0" h="503" w="588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30"/>
            <p:cNvSpPr/>
            <p:nvPr/>
          </p:nvSpPr>
          <p:spPr>
            <a:xfrm>
              <a:off x="4770025" y="293525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30"/>
            <p:cNvSpPr/>
            <p:nvPr/>
          </p:nvSpPr>
          <p:spPr>
            <a:xfrm>
              <a:off x="4770025" y="301362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0" name="Google Shape;3610;p30"/>
          <p:cNvSpPr/>
          <p:nvPr/>
        </p:nvSpPr>
        <p:spPr>
          <a:xfrm rot="10800000">
            <a:off x="-1096900" y="1184017"/>
            <a:ext cx="2057538" cy="2057538"/>
          </a:xfrm>
          <a:custGeom>
            <a:rect b="b" l="l" r="r" t="t"/>
            <a:pathLst>
              <a:path extrusionOk="0" h="44649" w="44649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30"/>
          <p:cNvSpPr/>
          <p:nvPr/>
        </p:nvSpPr>
        <p:spPr>
          <a:xfrm rot="10800000">
            <a:off x="-1130952" y="1170377"/>
            <a:ext cx="1692334" cy="2105233"/>
          </a:xfrm>
          <a:custGeom>
            <a:rect b="b" l="l" r="r" t="t"/>
            <a:pathLst>
              <a:path extrusionOk="0" h="45684" w="36724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30"/>
          <p:cNvSpPr/>
          <p:nvPr/>
        </p:nvSpPr>
        <p:spPr>
          <a:xfrm rot="10800000">
            <a:off x="-793168" y="1487749"/>
            <a:ext cx="1450078" cy="1450078"/>
          </a:xfrm>
          <a:custGeom>
            <a:rect b="b" l="l" r="r" t="t"/>
            <a:pathLst>
              <a:path extrusionOk="0" h="31467" w="31467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3" name="Google Shape;3613;p30"/>
          <p:cNvGrpSpPr/>
          <p:nvPr/>
        </p:nvGrpSpPr>
        <p:grpSpPr>
          <a:xfrm rot="10800000">
            <a:off x="-717753" y="1564574"/>
            <a:ext cx="1299260" cy="1296418"/>
            <a:chOff x="6378300" y="2596400"/>
            <a:chExt cx="754375" cy="752725"/>
          </a:xfrm>
        </p:grpSpPr>
        <p:sp>
          <p:nvSpPr>
            <p:cNvPr id="3614" name="Google Shape;3614;p30"/>
            <p:cNvSpPr/>
            <p:nvPr/>
          </p:nvSpPr>
          <p:spPr>
            <a:xfrm>
              <a:off x="6408850" y="2932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30"/>
            <p:cNvSpPr/>
            <p:nvPr/>
          </p:nvSpPr>
          <p:spPr>
            <a:xfrm>
              <a:off x="6469925" y="2871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30"/>
            <p:cNvSpPr/>
            <p:nvPr/>
          </p:nvSpPr>
          <p:spPr>
            <a:xfrm>
              <a:off x="6530975" y="28101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30"/>
            <p:cNvSpPr/>
            <p:nvPr/>
          </p:nvSpPr>
          <p:spPr>
            <a:xfrm>
              <a:off x="6622600" y="27185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30"/>
            <p:cNvSpPr/>
            <p:nvPr/>
          </p:nvSpPr>
          <p:spPr>
            <a:xfrm>
              <a:off x="6378300" y="2962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30"/>
            <p:cNvSpPr/>
            <p:nvPr/>
          </p:nvSpPr>
          <p:spPr>
            <a:xfrm>
              <a:off x="6437750" y="29017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30"/>
            <p:cNvSpPr/>
            <p:nvPr/>
          </p:nvSpPr>
          <p:spPr>
            <a:xfrm>
              <a:off x="6500475" y="28406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30"/>
            <p:cNvSpPr/>
            <p:nvPr/>
          </p:nvSpPr>
          <p:spPr>
            <a:xfrm>
              <a:off x="6592075" y="27490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30"/>
            <p:cNvSpPr/>
            <p:nvPr/>
          </p:nvSpPr>
          <p:spPr>
            <a:xfrm>
              <a:off x="6653150" y="268802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30"/>
            <p:cNvSpPr/>
            <p:nvPr/>
          </p:nvSpPr>
          <p:spPr>
            <a:xfrm>
              <a:off x="6683650" y="2657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30"/>
            <p:cNvSpPr/>
            <p:nvPr/>
          </p:nvSpPr>
          <p:spPr>
            <a:xfrm>
              <a:off x="6714200" y="2626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30"/>
            <p:cNvSpPr/>
            <p:nvPr/>
          </p:nvSpPr>
          <p:spPr>
            <a:xfrm>
              <a:off x="6744750" y="2596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30"/>
            <p:cNvSpPr/>
            <p:nvPr/>
          </p:nvSpPr>
          <p:spPr>
            <a:xfrm>
              <a:off x="6561525" y="27796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30"/>
            <p:cNvSpPr/>
            <p:nvPr/>
          </p:nvSpPr>
          <p:spPr>
            <a:xfrm>
              <a:off x="6437825" y="2961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30"/>
            <p:cNvSpPr/>
            <p:nvPr/>
          </p:nvSpPr>
          <p:spPr>
            <a:xfrm>
              <a:off x="6497250" y="29002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30"/>
            <p:cNvSpPr/>
            <p:nvPr/>
          </p:nvSpPr>
          <p:spPr>
            <a:xfrm>
              <a:off x="6559975" y="28391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30"/>
            <p:cNvSpPr/>
            <p:nvPr/>
          </p:nvSpPr>
          <p:spPr>
            <a:xfrm>
              <a:off x="6651575" y="27475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30"/>
            <p:cNvSpPr/>
            <p:nvPr/>
          </p:nvSpPr>
          <p:spPr>
            <a:xfrm>
              <a:off x="6407275" y="29918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30"/>
            <p:cNvSpPr/>
            <p:nvPr/>
          </p:nvSpPr>
          <p:spPr>
            <a:xfrm>
              <a:off x="6468325" y="2930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30"/>
            <p:cNvSpPr/>
            <p:nvPr/>
          </p:nvSpPr>
          <p:spPr>
            <a:xfrm>
              <a:off x="6529425" y="2869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30"/>
            <p:cNvSpPr/>
            <p:nvPr/>
          </p:nvSpPr>
          <p:spPr>
            <a:xfrm>
              <a:off x="6621025" y="27780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30"/>
            <p:cNvSpPr/>
            <p:nvPr/>
          </p:nvSpPr>
          <p:spPr>
            <a:xfrm>
              <a:off x="6682100" y="2717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30"/>
            <p:cNvSpPr/>
            <p:nvPr/>
          </p:nvSpPr>
          <p:spPr>
            <a:xfrm>
              <a:off x="6712650" y="26864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30"/>
            <p:cNvSpPr/>
            <p:nvPr/>
          </p:nvSpPr>
          <p:spPr>
            <a:xfrm>
              <a:off x="6741575" y="265592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30"/>
            <p:cNvSpPr/>
            <p:nvPr/>
          </p:nvSpPr>
          <p:spPr>
            <a:xfrm>
              <a:off x="6773750" y="26253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30"/>
            <p:cNvSpPr/>
            <p:nvPr/>
          </p:nvSpPr>
          <p:spPr>
            <a:xfrm>
              <a:off x="6590525" y="2808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30"/>
            <p:cNvSpPr/>
            <p:nvPr/>
          </p:nvSpPr>
          <p:spPr>
            <a:xfrm>
              <a:off x="6465150" y="29902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30"/>
            <p:cNvSpPr/>
            <p:nvPr/>
          </p:nvSpPr>
          <p:spPr>
            <a:xfrm>
              <a:off x="6527875" y="29291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30"/>
            <p:cNvSpPr/>
            <p:nvPr/>
          </p:nvSpPr>
          <p:spPr>
            <a:xfrm>
              <a:off x="6588925" y="28681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30"/>
            <p:cNvSpPr/>
            <p:nvPr/>
          </p:nvSpPr>
          <p:spPr>
            <a:xfrm>
              <a:off x="6680550" y="2776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30"/>
            <p:cNvSpPr/>
            <p:nvPr/>
          </p:nvSpPr>
          <p:spPr>
            <a:xfrm>
              <a:off x="6436225" y="30208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30"/>
            <p:cNvSpPr/>
            <p:nvPr/>
          </p:nvSpPr>
          <p:spPr>
            <a:xfrm>
              <a:off x="6497325" y="2959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30"/>
            <p:cNvSpPr/>
            <p:nvPr/>
          </p:nvSpPr>
          <p:spPr>
            <a:xfrm>
              <a:off x="6558375" y="2898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30"/>
            <p:cNvSpPr/>
            <p:nvPr/>
          </p:nvSpPr>
          <p:spPr>
            <a:xfrm>
              <a:off x="6650000" y="28070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30"/>
            <p:cNvSpPr/>
            <p:nvPr/>
          </p:nvSpPr>
          <p:spPr>
            <a:xfrm>
              <a:off x="6709425" y="27459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30"/>
            <p:cNvSpPr/>
            <p:nvPr/>
          </p:nvSpPr>
          <p:spPr>
            <a:xfrm>
              <a:off x="6741600" y="2715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30"/>
            <p:cNvSpPr/>
            <p:nvPr/>
          </p:nvSpPr>
          <p:spPr>
            <a:xfrm>
              <a:off x="6772150" y="26849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30"/>
            <p:cNvSpPr/>
            <p:nvPr/>
          </p:nvSpPr>
          <p:spPr>
            <a:xfrm>
              <a:off x="6802700" y="26543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30"/>
            <p:cNvSpPr/>
            <p:nvPr/>
          </p:nvSpPr>
          <p:spPr>
            <a:xfrm>
              <a:off x="6617825" y="2837550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30"/>
            <p:cNvSpPr/>
            <p:nvPr/>
          </p:nvSpPr>
          <p:spPr>
            <a:xfrm>
              <a:off x="6495775" y="30192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30"/>
            <p:cNvSpPr/>
            <p:nvPr/>
          </p:nvSpPr>
          <p:spPr>
            <a:xfrm>
              <a:off x="6556825" y="29581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30"/>
            <p:cNvSpPr/>
            <p:nvPr/>
          </p:nvSpPr>
          <p:spPr>
            <a:xfrm>
              <a:off x="6617900" y="28970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30"/>
            <p:cNvSpPr/>
            <p:nvPr/>
          </p:nvSpPr>
          <p:spPr>
            <a:xfrm>
              <a:off x="6707875" y="2805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30"/>
            <p:cNvSpPr/>
            <p:nvPr/>
          </p:nvSpPr>
          <p:spPr>
            <a:xfrm>
              <a:off x="6465225" y="30497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30"/>
            <p:cNvSpPr/>
            <p:nvPr/>
          </p:nvSpPr>
          <p:spPr>
            <a:xfrm>
              <a:off x="6526275" y="2988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30"/>
            <p:cNvSpPr/>
            <p:nvPr/>
          </p:nvSpPr>
          <p:spPr>
            <a:xfrm>
              <a:off x="6587375" y="29276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30"/>
            <p:cNvSpPr/>
            <p:nvPr/>
          </p:nvSpPr>
          <p:spPr>
            <a:xfrm>
              <a:off x="6677325" y="28360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30"/>
            <p:cNvSpPr/>
            <p:nvPr/>
          </p:nvSpPr>
          <p:spPr>
            <a:xfrm>
              <a:off x="6740050" y="2774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30"/>
            <p:cNvSpPr/>
            <p:nvPr/>
          </p:nvSpPr>
          <p:spPr>
            <a:xfrm>
              <a:off x="6770600" y="2744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30"/>
            <p:cNvSpPr/>
            <p:nvPr/>
          </p:nvSpPr>
          <p:spPr>
            <a:xfrm>
              <a:off x="6801150" y="27138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30"/>
            <p:cNvSpPr/>
            <p:nvPr/>
          </p:nvSpPr>
          <p:spPr>
            <a:xfrm>
              <a:off x="6831650" y="2683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30"/>
            <p:cNvSpPr/>
            <p:nvPr/>
          </p:nvSpPr>
          <p:spPr>
            <a:xfrm>
              <a:off x="6648450" y="2866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30"/>
            <p:cNvSpPr/>
            <p:nvPr/>
          </p:nvSpPr>
          <p:spPr>
            <a:xfrm>
              <a:off x="6524725" y="30482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30"/>
            <p:cNvSpPr/>
            <p:nvPr/>
          </p:nvSpPr>
          <p:spPr>
            <a:xfrm>
              <a:off x="6585825" y="2987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30"/>
            <p:cNvSpPr/>
            <p:nvPr/>
          </p:nvSpPr>
          <p:spPr>
            <a:xfrm>
              <a:off x="6646875" y="29260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30"/>
            <p:cNvSpPr/>
            <p:nvPr/>
          </p:nvSpPr>
          <p:spPr>
            <a:xfrm>
              <a:off x="6736875" y="28344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30"/>
            <p:cNvSpPr/>
            <p:nvPr/>
          </p:nvSpPr>
          <p:spPr>
            <a:xfrm>
              <a:off x="6494175" y="30787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30"/>
            <p:cNvSpPr/>
            <p:nvPr/>
          </p:nvSpPr>
          <p:spPr>
            <a:xfrm>
              <a:off x="6555275" y="30176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30"/>
            <p:cNvSpPr/>
            <p:nvPr/>
          </p:nvSpPr>
          <p:spPr>
            <a:xfrm>
              <a:off x="6616350" y="29565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30"/>
            <p:cNvSpPr/>
            <p:nvPr/>
          </p:nvSpPr>
          <p:spPr>
            <a:xfrm>
              <a:off x="6707950" y="2864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30"/>
            <p:cNvSpPr/>
            <p:nvPr/>
          </p:nvSpPr>
          <p:spPr>
            <a:xfrm>
              <a:off x="6769050" y="28038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30"/>
            <p:cNvSpPr/>
            <p:nvPr/>
          </p:nvSpPr>
          <p:spPr>
            <a:xfrm>
              <a:off x="6797925" y="27733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30"/>
            <p:cNvSpPr/>
            <p:nvPr/>
          </p:nvSpPr>
          <p:spPr>
            <a:xfrm>
              <a:off x="6830100" y="27428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30"/>
            <p:cNvSpPr/>
            <p:nvPr/>
          </p:nvSpPr>
          <p:spPr>
            <a:xfrm>
              <a:off x="6860650" y="2712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30"/>
            <p:cNvSpPr/>
            <p:nvPr/>
          </p:nvSpPr>
          <p:spPr>
            <a:xfrm>
              <a:off x="6677400" y="28955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30"/>
            <p:cNvSpPr/>
            <p:nvPr/>
          </p:nvSpPr>
          <p:spPr>
            <a:xfrm>
              <a:off x="6552050" y="30771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30"/>
            <p:cNvSpPr/>
            <p:nvPr/>
          </p:nvSpPr>
          <p:spPr>
            <a:xfrm>
              <a:off x="6614775" y="30161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30"/>
            <p:cNvSpPr/>
            <p:nvPr/>
          </p:nvSpPr>
          <p:spPr>
            <a:xfrm>
              <a:off x="6675850" y="29550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30"/>
            <p:cNvSpPr/>
            <p:nvPr/>
          </p:nvSpPr>
          <p:spPr>
            <a:xfrm>
              <a:off x="6767450" y="286342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30"/>
            <p:cNvSpPr/>
            <p:nvPr/>
          </p:nvSpPr>
          <p:spPr>
            <a:xfrm>
              <a:off x="6523175" y="31077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30"/>
            <p:cNvSpPr/>
            <p:nvPr/>
          </p:nvSpPr>
          <p:spPr>
            <a:xfrm>
              <a:off x="6584225" y="30466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30"/>
            <p:cNvSpPr/>
            <p:nvPr/>
          </p:nvSpPr>
          <p:spPr>
            <a:xfrm>
              <a:off x="6645300" y="29855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30"/>
            <p:cNvSpPr/>
            <p:nvPr/>
          </p:nvSpPr>
          <p:spPr>
            <a:xfrm>
              <a:off x="6736900" y="28939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30"/>
            <p:cNvSpPr/>
            <p:nvPr/>
          </p:nvSpPr>
          <p:spPr>
            <a:xfrm>
              <a:off x="6798000" y="28328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30"/>
            <p:cNvSpPr/>
            <p:nvPr/>
          </p:nvSpPr>
          <p:spPr>
            <a:xfrm>
              <a:off x="6828550" y="28023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30"/>
            <p:cNvSpPr/>
            <p:nvPr/>
          </p:nvSpPr>
          <p:spPr>
            <a:xfrm>
              <a:off x="6859075" y="27717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30"/>
            <p:cNvSpPr/>
            <p:nvPr/>
          </p:nvSpPr>
          <p:spPr>
            <a:xfrm>
              <a:off x="6887950" y="27412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30"/>
            <p:cNvSpPr/>
            <p:nvPr/>
          </p:nvSpPr>
          <p:spPr>
            <a:xfrm>
              <a:off x="6704775" y="2924500"/>
              <a:ext cx="12900" cy="9650"/>
            </a:xfrm>
            <a:custGeom>
              <a:rect b="b" l="l" r="r" t="t"/>
              <a:pathLst>
                <a:path extrusionOk="0" h="386" w="516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30"/>
            <p:cNvSpPr/>
            <p:nvPr/>
          </p:nvSpPr>
          <p:spPr>
            <a:xfrm>
              <a:off x="6582675" y="31061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30"/>
            <p:cNvSpPr/>
            <p:nvPr/>
          </p:nvSpPr>
          <p:spPr>
            <a:xfrm>
              <a:off x="6642125" y="30450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30"/>
            <p:cNvSpPr/>
            <p:nvPr/>
          </p:nvSpPr>
          <p:spPr>
            <a:xfrm>
              <a:off x="6704800" y="29839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30"/>
            <p:cNvSpPr/>
            <p:nvPr/>
          </p:nvSpPr>
          <p:spPr>
            <a:xfrm>
              <a:off x="6796450" y="28923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30"/>
            <p:cNvSpPr/>
            <p:nvPr/>
          </p:nvSpPr>
          <p:spPr>
            <a:xfrm>
              <a:off x="6552125" y="31366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30"/>
            <p:cNvSpPr/>
            <p:nvPr/>
          </p:nvSpPr>
          <p:spPr>
            <a:xfrm>
              <a:off x="6613225" y="30756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30"/>
            <p:cNvSpPr/>
            <p:nvPr/>
          </p:nvSpPr>
          <p:spPr>
            <a:xfrm>
              <a:off x="6672625" y="30145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30"/>
            <p:cNvSpPr/>
            <p:nvPr/>
          </p:nvSpPr>
          <p:spPr>
            <a:xfrm>
              <a:off x="6765900" y="29229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30"/>
            <p:cNvSpPr/>
            <p:nvPr/>
          </p:nvSpPr>
          <p:spPr>
            <a:xfrm>
              <a:off x="6826950" y="2861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30"/>
            <p:cNvSpPr/>
            <p:nvPr/>
          </p:nvSpPr>
          <p:spPr>
            <a:xfrm>
              <a:off x="6857500" y="283132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30"/>
            <p:cNvSpPr/>
            <p:nvPr/>
          </p:nvSpPr>
          <p:spPr>
            <a:xfrm>
              <a:off x="6888025" y="28007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30"/>
            <p:cNvSpPr/>
            <p:nvPr/>
          </p:nvSpPr>
          <p:spPr>
            <a:xfrm>
              <a:off x="6916950" y="2770225"/>
              <a:ext cx="12900" cy="9700"/>
            </a:xfrm>
            <a:custGeom>
              <a:rect b="b" l="l" r="r" t="t"/>
              <a:pathLst>
                <a:path extrusionOk="0" h="388" w="516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30"/>
            <p:cNvSpPr/>
            <p:nvPr/>
          </p:nvSpPr>
          <p:spPr>
            <a:xfrm>
              <a:off x="6735350" y="29534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30"/>
            <p:cNvSpPr/>
            <p:nvPr/>
          </p:nvSpPr>
          <p:spPr>
            <a:xfrm>
              <a:off x="6611650" y="31351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30"/>
            <p:cNvSpPr/>
            <p:nvPr/>
          </p:nvSpPr>
          <p:spPr>
            <a:xfrm>
              <a:off x="6672700" y="30740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30"/>
            <p:cNvSpPr/>
            <p:nvPr/>
          </p:nvSpPr>
          <p:spPr>
            <a:xfrm>
              <a:off x="6732175" y="3012975"/>
              <a:ext cx="12900" cy="9675"/>
            </a:xfrm>
            <a:custGeom>
              <a:rect b="b" l="l" r="r" t="t"/>
              <a:pathLst>
                <a:path extrusionOk="0" h="387" w="516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30"/>
            <p:cNvSpPr/>
            <p:nvPr/>
          </p:nvSpPr>
          <p:spPr>
            <a:xfrm>
              <a:off x="6825400" y="2921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30"/>
            <p:cNvSpPr/>
            <p:nvPr/>
          </p:nvSpPr>
          <p:spPr>
            <a:xfrm>
              <a:off x="6581125" y="316565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30"/>
            <p:cNvSpPr/>
            <p:nvPr/>
          </p:nvSpPr>
          <p:spPr>
            <a:xfrm>
              <a:off x="6640525" y="310457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30"/>
            <p:cNvSpPr/>
            <p:nvPr/>
          </p:nvSpPr>
          <p:spPr>
            <a:xfrm>
              <a:off x="6703250" y="304350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30"/>
            <p:cNvSpPr/>
            <p:nvPr/>
          </p:nvSpPr>
          <p:spPr>
            <a:xfrm>
              <a:off x="6794850" y="29518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30"/>
            <p:cNvSpPr/>
            <p:nvPr/>
          </p:nvSpPr>
          <p:spPr>
            <a:xfrm>
              <a:off x="6855950" y="28908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30"/>
            <p:cNvSpPr/>
            <p:nvPr/>
          </p:nvSpPr>
          <p:spPr>
            <a:xfrm>
              <a:off x="6886475" y="286027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30"/>
            <p:cNvSpPr/>
            <p:nvPr/>
          </p:nvSpPr>
          <p:spPr>
            <a:xfrm>
              <a:off x="6917000" y="28297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30"/>
            <p:cNvSpPr/>
            <p:nvPr/>
          </p:nvSpPr>
          <p:spPr>
            <a:xfrm>
              <a:off x="6947525" y="27991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30"/>
            <p:cNvSpPr/>
            <p:nvPr/>
          </p:nvSpPr>
          <p:spPr>
            <a:xfrm>
              <a:off x="6764350" y="29824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30"/>
            <p:cNvSpPr/>
            <p:nvPr/>
          </p:nvSpPr>
          <p:spPr>
            <a:xfrm>
              <a:off x="6640600" y="31640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30"/>
            <p:cNvSpPr/>
            <p:nvPr/>
          </p:nvSpPr>
          <p:spPr>
            <a:xfrm>
              <a:off x="6701700" y="31030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30"/>
            <p:cNvSpPr/>
            <p:nvPr/>
          </p:nvSpPr>
          <p:spPr>
            <a:xfrm>
              <a:off x="6762750" y="30419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30"/>
            <p:cNvSpPr/>
            <p:nvPr/>
          </p:nvSpPr>
          <p:spPr>
            <a:xfrm>
              <a:off x="6854350" y="29503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30"/>
            <p:cNvSpPr/>
            <p:nvPr/>
          </p:nvSpPr>
          <p:spPr>
            <a:xfrm>
              <a:off x="6608450" y="319460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30"/>
            <p:cNvSpPr/>
            <p:nvPr/>
          </p:nvSpPr>
          <p:spPr>
            <a:xfrm>
              <a:off x="6671150" y="31335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30"/>
            <p:cNvSpPr/>
            <p:nvPr/>
          </p:nvSpPr>
          <p:spPr>
            <a:xfrm>
              <a:off x="6732200" y="30724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30"/>
            <p:cNvSpPr/>
            <p:nvPr/>
          </p:nvSpPr>
          <p:spPr>
            <a:xfrm>
              <a:off x="6822200" y="2980850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30"/>
            <p:cNvSpPr/>
            <p:nvPr/>
          </p:nvSpPr>
          <p:spPr>
            <a:xfrm>
              <a:off x="6884900" y="29197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30"/>
            <p:cNvSpPr/>
            <p:nvPr/>
          </p:nvSpPr>
          <p:spPr>
            <a:xfrm>
              <a:off x="6915425" y="28892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30"/>
            <p:cNvSpPr/>
            <p:nvPr/>
          </p:nvSpPr>
          <p:spPr>
            <a:xfrm>
              <a:off x="6944350" y="285870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30"/>
            <p:cNvSpPr/>
            <p:nvPr/>
          </p:nvSpPr>
          <p:spPr>
            <a:xfrm>
              <a:off x="6976525" y="28281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30"/>
            <p:cNvSpPr/>
            <p:nvPr/>
          </p:nvSpPr>
          <p:spPr>
            <a:xfrm>
              <a:off x="6793300" y="30114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30"/>
            <p:cNvSpPr/>
            <p:nvPr/>
          </p:nvSpPr>
          <p:spPr>
            <a:xfrm>
              <a:off x="6669575" y="31930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30"/>
            <p:cNvSpPr/>
            <p:nvPr/>
          </p:nvSpPr>
          <p:spPr>
            <a:xfrm>
              <a:off x="6730650" y="31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30"/>
            <p:cNvSpPr/>
            <p:nvPr/>
          </p:nvSpPr>
          <p:spPr>
            <a:xfrm>
              <a:off x="6791750" y="30709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30"/>
            <p:cNvSpPr/>
            <p:nvPr/>
          </p:nvSpPr>
          <p:spPr>
            <a:xfrm>
              <a:off x="6883325" y="29792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30"/>
            <p:cNvSpPr/>
            <p:nvPr/>
          </p:nvSpPr>
          <p:spPr>
            <a:xfrm>
              <a:off x="6639050" y="322357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30"/>
            <p:cNvSpPr/>
            <p:nvPr/>
          </p:nvSpPr>
          <p:spPr>
            <a:xfrm>
              <a:off x="6700100" y="31625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30"/>
            <p:cNvSpPr/>
            <p:nvPr/>
          </p:nvSpPr>
          <p:spPr>
            <a:xfrm>
              <a:off x="6761200" y="31014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30"/>
            <p:cNvSpPr/>
            <p:nvPr/>
          </p:nvSpPr>
          <p:spPr>
            <a:xfrm>
              <a:off x="6852800" y="30098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30"/>
            <p:cNvSpPr/>
            <p:nvPr/>
          </p:nvSpPr>
          <p:spPr>
            <a:xfrm>
              <a:off x="6912250" y="2948750"/>
              <a:ext cx="12950" cy="9650"/>
            </a:xfrm>
            <a:custGeom>
              <a:rect b="b" l="l" r="r" t="t"/>
              <a:pathLst>
                <a:path extrusionOk="0" h="386" w="518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30"/>
            <p:cNvSpPr/>
            <p:nvPr/>
          </p:nvSpPr>
          <p:spPr>
            <a:xfrm>
              <a:off x="6944425" y="2918225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30"/>
            <p:cNvSpPr/>
            <p:nvPr/>
          </p:nvSpPr>
          <p:spPr>
            <a:xfrm>
              <a:off x="6974925" y="28876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30"/>
            <p:cNvSpPr/>
            <p:nvPr/>
          </p:nvSpPr>
          <p:spPr>
            <a:xfrm>
              <a:off x="7005475" y="285712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30"/>
            <p:cNvSpPr/>
            <p:nvPr/>
          </p:nvSpPr>
          <p:spPr>
            <a:xfrm>
              <a:off x="6822250" y="30403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30"/>
            <p:cNvSpPr/>
            <p:nvPr/>
          </p:nvSpPr>
          <p:spPr>
            <a:xfrm>
              <a:off x="6698550" y="32220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30"/>
            <p:cNvSpPr/>
            <p:nvPr/>
          </p:nvSpPr>
          <p:spPr>
            <a:xfrm>
              <a:off x="6759600" y="31609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30"/>
            <p:cNvSpPr/>
            <p:nvPr/>
          </p:nvSpPr>
          <p:spPr>
            <a:xfrm>
              <a:off x="6820700" y="30998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30"/>
            <p:cNvSpPr/>
            <p:nvPr/>
          </p:nvSpPr>
          <p:spPr>
            <a:xfrm>
              <a:off x="6912300" y="30082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30"/>
            <p:cNvSpPr/>
            <p:nvPr/>
          </p:nvSpPr>
          <p:spPr>
            <a:xfrm>
              <a:off x="6666375" y="32525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30"/>
            <p:cNvSpPr/>
            <p:nvPr/>
          </p:nvSpPr>
          <p:spPr>
            <a:xfrm>
              <a:off x="6729100" y="31914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30"/>
            <p:cNvSpPr/>
            <p:nvPr/>
          </p:nvSpPr>
          <p:spPr>
            <a:xfrm>
              <a:off x="6790150" y="31304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30"/>
            <p:cNvSpPr/>
            <p:nvPr/>
          </p:nvSpPr>
          <p:spPr>
            <a:xfrm>
              <a:off x="6880150" y="3038775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30"/>
            <p:cNvSpPr/>
            <p:nvPr/>
          </p:nvSpPr>
          <p:spPr>
            <a:xfrm>
              <a:off x="6942825" y="29777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30"/>
            <p:cNvSpPr/>
            <p:nvPr/>
          </p:nvSpPr>
          <p:spPr>
            <a:xfrm>
              <a:off x="6973375" y="294717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30"/>
            <p:cNvSpPr/>
            <p:nvPr/>
          </p:nvSpPr>
          <p:spPr>
            <a:xfrm>
              <a:off x="7002300" y="29166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30"/>
            <p:cNvSpPr/>
            <p:nvPr/>
          </p:nvSpPr>
          <p:spPr>
            <a:xfrm>
              <a:off x="7034475" y="288612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30"/>
            <p:cNvSpPr/>
            <p:nvPr/>
          </p:nvSpPr>
          <p:spPr>
            <a:xfrm>
              <a:off x="6851250" y="306935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30"/>
            <p:cNvSpPr/>
            <p:nvPr/>
          </p:nvSpPr>
          <p:spPr>
            <a:xfrm>
              <a:off x="6727500" y="32509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30"/>
            <p:cNvSpPr/>
            <p:nvPr/>
          </p:nvSpPr>
          <p:spPr>
            <a:xfrm>
              <a:off x="6788600" y="31899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30"/>
            <p:cNvSpPr/>
            <p:nvPr/>
          </p:nvSpPr>
          <p:spPr>
            <a:xfrm>
              <a:off x="6848050" y="3128825"/>
              <a:ext cx="12925" cy="9700"/>
            </a:xfrm>
            <a:custGeom>
              <a:rect b="b" l="l" r="r" t="t"/>
              <a:pathLst>
                <a:path extrusionOk="0" h="388" w="517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30"/>
            <p:cNvSpPr/>
            <p:nvPr/>
          </p:nvSpPr>
          <p:spPr>
            <a:xfrm>
              <a:off x="6941275" y="3037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30"/>
            <p:cNvSpPr/>
            <p:nvPr/>
          </p:nvSpPr>
          <p:spPr>
            <a:xfrm>
              <a:off x="6697000" y="32815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30"/>
            <p:cNvSpPr/>
            <p:nvPr/>
          </p:nvSpPr>
          <p:spPr>
            <a:xfrm>
              <a:off x="6756425" y="3220450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30"/>
            <p:cNvSpPr/>
            <p:nvPr/>
          </p:nvSpPr>
          <p:spPr>
            <a:xfrm>
              <a:off x="6819150" y="3159375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30"/>
            <p:cNvSpPr/>
            <p:nvPr/>
          </p:nvSpPr>
          <p:spPr>
            <a:xfrm>
              <a:off x="6910725" y="30677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30"/>
            <p:cNvSpPr/>
            <p:nvPr/>
          </p:nvSpPr>
          <p:spPr>
            <a:xfrm>
              <a:off x="6971825" y="300670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30"/>
            <p:cNvSpPr/>
            <p:nvPr/>
          </p:nvSpPr>
          <p:spPr>
            <a:xfrm>
              <a:off x="7002325" y="2976150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30"/>
            <p:cNvSpPr/>
            <p:nvPr/>
          </p:nvSpPr>
          <p:spPr>
            <a:xfrm>
              <a:off x="7032875" y="29456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30"/>
            <p:cNvSpPr/>
            <p:nvPr/>
          </p:nvSpPr>
          <p:spPr>
            <a:xfrm>
              <a:off x="7063425" y="2915075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30"/>
            <p:cNvSpPr/>
            <p:nvPr/>
          </p:nvSpPr>
          <p:spPr>
            <a:xfrm>
              <a:off x="6880200" y="3098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30"/>
            <p:cNvSpPr/>
            <p:nvPr/>
          </p:nvSpPr>
          <p:spPr>
            <a:xfrm>
              <a:off x="6756500" y="32799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30"/>
            <p:cNvSpPr/>
            <p:nvPr/>
          </p:nvSpPr>
          <p:spPr>
            <a:xfrm>
              <a:off x="6815925" y="321887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30"/>
            <p:cNvSpPr/>
            <p:nvPr/>
          </p:nvSpPr>
          <p:spPr>
            <a:xfrm>
              <a:off x="6878650" y="31578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30"/>
            <p:cNvSpPr/>
            <p:nvPr/>
          </p:nvSpPr>
          <p:spPr>
            <a:xfrm>
              <a:off x="6970225" y="30662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30"/>
            <p:cNvSpPr/>
            <p:nvPr/>
          </p:nvSpPr>
          <p:spPr>
            <a:xfrm>
              <a:off x="6725950" y="3310475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30"/>
            <p:cNvSpPr/>
            <p:nvPr/>
          </p:nvSpPr>
          <p:spPr>
            <a:xfrm>
              <a:off x="6787050" y="3249425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30"/>
            <p:cNvSpPr/>
            <p:nvPr/>
          </p:nvSpPr>
          <p:spPr>
            <a:xfrm>
              <a:off x="6846475" y="3188350"/>
              <a:ext cx="12925" cy="9675"/>
            </a:xfrm>
            <a:custGeom>
              <a:rect b="b" l="l" r="r" t="t"/>
              <a:pathLst>
                <a:path extrusionOk="0" h="387" w="517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30"/>
            <p:cNvSpPr/>
            <p:nvPr/>
          </p:nvSpPr>
          <p:spPr>
            <a:xfrm>
              <a:off x="6939725" y="30967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30"/>
            <p:cNvSpPr/>
            <p:nvPr/>
          </p:nvSpPr>
          <p:spPr>
            <a:xfrm>
              <a:off x="7000775" y="30356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30"/>
            <p:cNvSpPr/>
            <p:nvPr/>
          </p:nvSpPr>
          <p:spPr>
            <a:xfrm>
              <a:off x="7031325" y="30051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30"/>
            <p:cNvSpPr/>
            <p:nvPr/>
          </p:nvSpPr>
          <p:spPr>
            <a:xfrm>
              <a:off x="7061875" y="2974600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30"/>
            <p:cNvSpPr/>
            <p:nvPr/>
          </p:nvSpPr>
          <p:spPr>
            <a:xfrm>
              <a:off x="7092400" y="29440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30"/>
            <p:cNvSpPr/>
            <p:nvPr/>
          </p:nvSpPr>
          <p:spPr>
            <a:xfrm>
              <a:off x="6909175" y="312725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30"/>
            <p:cNvSpPr/>
            <p:nvPr/>
          </p:nvSpPr>
          <p:spPr>
            <a:xfrm>
              <a:off x="6783825" y="3308900"/>
              <a:ext cx="12950" cy="9725"/>
            </a:xfrm>
            <a:custGeom>
              <a:rect b="b" l="l" r="r" t="t"/>
              <a:pathLst>
                <a:path extrusionOk="0" h="389" w="518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30"/>
            <p:cNvSpPr/>
            <p:nvPr/>
          </p:nvSpPr>
          <p:spPr>
            <a:xfrm>
              <a:off x="6846550" y="324782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30"/>
            <p:cNvSpPr/>
            <p:nvPr/>
          </p:nvSpPr>
          <p:spPr>
            <a:xfrm>
              <a:off x="6907600" y="3186775"/>
              <a:ext cx="9675" cy="9650"/>
            </a:xfrm>
            <a:custGeom>
              <a:rect b="b" l="l" r="r" t="t"/>
              <a:pathLst>
                <a:path extrusionOk="0" h="386" w="387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30"/>
            <p:cNvSpPr/>
            <p:nvPr/>
          </p:nvSpPr>
          <p:spPr>
            <a:xfrm>
              <a:off x="6999225" y="30951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30"/>
            <p:cNvSpPr/>
            <p:nvPr/>
          </p:nvSpPr>
          <p:spPr>
            <a:xfrm>
              <a:off x="6754900" y="3339475"/>
              <a:ext cx="9700" cy="9650"/>
            </a:xfrm>
            <a:custGeom>
              <a:rect b="b" l="l" r="r" t="t"/>
              <a:pathLst>
                <a:path extrusionOk="0" h="386" w="388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30"/>
            <p:cNvSpPr/>
            <p:nvPr/>
          </p:nvSpPr>
          <p:spPr>
            <a:xfrm>
              <a:off x="6816000" y="3278375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30"/>
            <p:cNvSpPr/>
            <p:nvPr/>
          </p:nvSpPr>
          <p:spPr>
            <a:xfrm>
              <a:off x="6877075" y="3217300"/>
              <a:ext cx="9650" cy="9675"/>
            </a:xfrm>
            <a:custGeom>
              <a:rect b="b" l="l" r="r" t="t"/>
              <a:pathLst>
                <a:path extrusionOk="0" h="387" w="386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30"/>
            <p:cNvSpPr/>
            <p:nvPr/>
          </p:nvSpPr>
          <p:spPr>
            <a:xfrm>
              <a:off x="6968675" y="31257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30"/>
            <p:cNvSpPr/>
            <p:nvPr/>
          </p:nvSpPr>
          <p:spPr>
            <a:xfrm>
              <a:off x="7029775" y="3064650"/>
              <a:ext cx="9650" cy="9650"/>
            </a:xfrm>
            <a:custGeom>
              <a:rect b="b" l="l" r="r" t="t"/>
              <a:pathLst>
                <a:path extrusionOk="0" h="386" w="386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30"/>
            <p:cNvSpPr/>
            <p:nvPr/>
          </p:nvSpPr>
          <p:spPr>
            <a:xfrm>
              <a:off x="7060325" y="3034100"/>
              <a:ext cx="9650" cy="9700"/>
            </a:xfrm>
            <a:custGeom>
              <a:rect b="b" l="l" r="r" t="t"/>
              <a:pathLst>
                <a:path extrusionOk="0" h="388" w="386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30"/>
            <p:cNvSpPr/>
            <p:nvPr/>
          </p:nvSpPr>
          <p:spPr>
            <a:xfrm>
              <a:off x="7090825" y="30035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30"/>
            <p:cNvSpPr/>
            <p:nvPr/>
          </p:nvSpPr>
          <p:spPr>
            <a:xfrm>
              <a:off x="7119725" y="2973025"/>
              <a:ext cx="12950" cy="9675"/>
            </a:xfrm>
            <a:custGeom>
              <a:rect b="b" l="l" r="r" t="t"/>
              <a:pathLst>
                <a:path extrusionOk="0" h="387" w="518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30"/>
            <p:cNvSpPr/>
            <p:nvPr/>
          </p:nvSpPr>
          <p:spPr>
            <a:xfrm>
              <a:off x="6936500" y="3156225"/>
              <a:ext cx="12950" cy="9700"/>
            </a:xfrm>
            <a:custGeom>
              <a:rect b="b" l="l" r="r" t="t"/>
              <a:pathLst>
                <a:path extrusionOk="0" h="388" w="518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6" name="Google Shape;3796;p30"/>
          <p:cNvSpPr/>
          <p:nvPr/>
        </p:nvSpPr>
        <p:spPr>
          <a:xfrm rot="10800000">
            <a:off x="305260" y="806300"/>
            <a:ext cx="107096" cy="103087"/>
          </a:xfrm>
          <a:custGeom>
            <a:rect b="b" l="l" r="r" t="t"/>
            <a:pathLst>
              <a:path extrusionOk="0" h="2237" w="2324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30"/>
          <p:cNvSpPr/>
          <p:nvPr/>
        </p:nvSpPr>
        <p:spPr>
          <a:xfrm>
            <a:off x="171122" y="-4"/>
            <a:ext cx="1299268" cy="1299268"/>
          </a:xfrm>
          <a:custGeom>
            <a:rect b="b" l="l" r="r" t="t"/>
            <a:pathLst>
              <a:path extrusionOk="0" h="44706" w="44706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30"/>
          <p:cNvSpPr/>
          <p:nvPr/>
        </p:nvSpPr>
        <p:spPr>
          <a:xfrm>
            <a:off x="7584300" y="-56400"/>
            <a:ext cx="1712100" cy="519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30"/>
          <p:cNvSpPr/>
          <p:nvPr/>
        </p:nvSpPr>
        <p:spPr>
          <a:xfrm>
            <a:off x="8051123" y="4308011"/>
            <a:ext cx="445241" cy="385621"/>
          </a:xfrm>
          <a:custGeom>
            <a:rect b="b" l="l" r="r" t="t"/>
            <a:pathLst>
              <a:path extrusionOk="0" h="8693" w="10037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30"/>
          <p:cNvSpPr/>
          <p:nvPr/>
        </p:nvSpPr>
        <p:spPr>
          <a:xfrm>
            <a:off x="7916975" y="4174263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30"/>
          <p:cNvSpPr/>
          <p:nvPr/>
        </p:nvSpPr>
        <p:spPr>
          <a:xfrm>
            <a:off x="8569037" y="4572713"/>
            <a:ext cx="1247936" cy="1094228"/>
          </a:xfrm>
          <a:custGeom>
            <a:rect b="b" l="l" r="r" t="t"/>
            <a:pathLst>
              <a:path extrusionOk="0" h="24667" w="28132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30"/>
          <p:cNvSpPr/>
          <p:nvPr/>
        </p:nvSpPr>
        <p:spPr>
          <a:xfrm>
            <a:off x="7672300" y="1436614"/>
            <a:ext cx="895831" cy="775779"/>
          </a:xfrm>
          <a:custGeom>
            <a:rect b="b" l="l" r="r" t="t"/>
            <a:pathLst>
              <a:path extrusionOk="0" h="18546" w="21416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30"/>
          <p:cNvSpPr/>
          <p:nvPr/>
        </p:nvSpPr>
        <p:spPr>
          <a:xfrm>
            <a:off x="8594997" y="2213741"/>
            <a:ext cx="277040" cy="252486"/>
          </a:xfrm>
          <a:custGeom>
            <a:rect b="b" l="l" r="r" t="t"/>
            <a:pathLst>
              <a:path extrusionOk="0" h="6036" w="6623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4" name="Google Shape;3804;p30"/>
          <p:cNvGrpSpPr/>
          <p:nvPr/>
        </p:nvGrpSpPr>
        <p:grpSpPr>
          <a:xfrm>
            <a:off x="8552455" y="2981231"/>
            <a:ext cx="1019815" cy="944312"/>
            <a:chOff x="2113525" y="2880575"/>
            <a:chExt cx="609500" cy="564375"/>
          </a:xfrm>
        </p:grpSpPr>
        <p:sp>
          <p:nvSpPr>
            <p:cNvPr id="3805" name="Google Shape;3805;p30"/>
            <p:cNvSpPr/>
            <p:nvPr/>
          </p:nvSpPr>
          <p:spPr>
            <a:xfrm>
              <a:off x="2159100" y="3015125"/>
              <a:ext cx="58125" cy="55900"/>
            </a:xfrm>
            <a:custGeom>
              <a:rect b="b" l="l" r="r" t="t"/>
              <a:pathLst>
                <a:path extrusionOk="0" h="2236" w="2325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30"/>
            <p:cNvSpPr/>
            <p:nvPr/>
          </p:nvSpPr>
          <p:spPr>
            <a:xfrm>
              <a:off x="2113525" y="2967325"/>
              <a:ext cx="151450" cy="151450"/>
            </a:xfrm>
            <a:custGeom>
              <a:rect b="b" l="l" r="r" t="t"/>
              <a:pathLst>
                <a:path extrusionOk="0" h="6058" w="6058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30"/>
            <p:cNvSpPr/>
            <p:nvPr/>
          </p:nvSpPr>
          <p:spPr>
            <a:xfrm>
              <a:off x="2158650" y="2880575"/>
              <a:ext cx="564375" cy="564375"/>
            </a:xfrm>
            <a:custGeom>
              <a:rect b="b" l="l" r="r" t="t"/>
              <a:pathLst>
                <a:path extrusionOk="0" h="22575" w="22575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30"/>
            <p:cNvSpPr/>
            <p:nvPr/>
          </p:nvSpPr>
          <p:spPr>
            <a:xfrm>
              <a:off x="2542800" y="2882550"/>
              <a:ext cx="55925" cy="55925"/>
            </a:xfrm>
            <a:custGeom>
              <a:rect b="b" l="l" r="r" t="t"/>
              <a:pathLst>
                <a:path extrusionOk="0" h="2237" w="2237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9" name="Google Shape;3809;p30"/>
          <p:cNvGrpSpPr/>
          <p:nvPr/>
        </p:nvGrpSpPr>
        <p:grpSpPr>
          <a:xfrm>
            <a:off x="8098774" y="1820192"/>
            <a:ext cx="349968" cy="2052568"/>
            <a:chOff x="1037125" y="2236325"/>
            <a:chExt cx="149100" cy="874475"/>
          </a:xfrm>
        </p:grpSpPr>
        <p:sp>
          <p:nvSpPr>
            <p:cNvPr id="3810" name="Google Shape;3810;p30"/>
            <p:cNvSpPr/>
            <p:nvPr/>
          </p:nvSpPr>
          <p:spPr>
            <a:xfrm>
              <a:off x="1171575" y="24714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30"/>
            <p:cNvSpPr/>
            <p:nvPr/>
          </p:nvSpPr>
          <p:spPr>
            <a:xfrm>
              <a:off x="1171575" y="2549750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30"/>
            <p:cNvSpPr/>
            <p:nvPr/>
          </p:nvSpPr>
          <p:spPr>
            <a:xfrm>
              <a:off x="1171575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30"/>
            <p:cNvSpPr/>
            <p:nvPr/>
          </p:nvSpPr>
          <p:spPr>
            <a:xfrm>
              <a:off x="1171575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30"/>
            <p:cNvSpPr/>
            <p:nvPr/>
          </p:nvSpPr>
          <p:spPr>
            <a:xfrm>
              <a:off x="1171575" y="27848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30"/>
            <p:cNvSpPr/>
            <p:nvPr/>
          </p:nvSpPr>
          <p:spPr>
            <a:xfrm>
              <a:off x="1104350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30"/>
            <p:cNvSpPr/>
            <p:nvPr/>
          </p:nvSpPr>
          <p:spPr>
            <a:xfrm>
              <a:off x="1104350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30"/>
            <p:cNvSpPr/>
            <p:nvPr/>
          </p:nvSpPr>
          <p:spPr>
            <a:xfrm>
              <a:off x="1104350" y="26281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30"/>
            <p:cNvSpPr/>
            <p:nvPr/>
          </p:nvSpPr>
          <p:spPr>
            <a:xfrm>
              <a:off x="1104350" y="2706475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30"/>
            <p:cNvSpPr/>
            <p:nvPr/>
          </p:nvSpPr>
          <p:spPr>
            <a:xfrm>
              <a:off x="1104350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30"/>
            <p:cNvSpPr/>
            <p:nvPr/>
          </p:nvSpPr>
          <p:spPr>
            <a:xfrm>
              <a:off x="1037125" y="24714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30"/>
            <p:cNvSpPr/>
            <p:nvPr/>
          </p:nvSpPr>
          <p:spPr>
            <a:xfrm>
              <a:off x="1037125" y="2549750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30"/>
            <p:cNvSpPr/>
            <p:nvPr/>
          </p:nvSpPr>
          <p:spPr>
            <a:xfrm>
              <a:off x="1037150" y="26281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30"/>
            <p:cNvSpPr/>
            <p:nvPr/>
          </p:nvSpPr>
          <p:spPr>
            <a:xfrm>
              <a:off x="1037150" y="2706475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30"/>
            <p:cNvSpPr/>
            <p:nvPr/>
          </p:nvSpPr>
          <p:spPr>
            <a:xfrm>
              <a:off x="1171575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30"/>
            <p:cNvSpPr/>
            <p:nvPr/>
          </p:nvSpPr>
          <p:spPr>
            <a:xfrm>
              <a:off x="1171575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30"/>
            <p:cNvSpPr/>
            <p:nvPr/>
          </p:nvSpPr>
          <p:spPr>
            <a:xfrm>
              <a:off x="1171575" y="23930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30"/>
            <p:cNvSpPr/>
            <p:nvPr/>
          </p:nvSpPr>
          <p:spPr>
            <a:xfrm>
              <a:off x="1104350" y="22363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30"/>
            <p:cNvSpPr/>
            <p:nvPr/>
          </p:nvSpPr>
          <p:spPr>
            <a:xfrm>
              <a:off x="1104350" y="231470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30"/>
            <p:cNvSpPr/>
            <p:nvPr/>
          </p:nvSpPr>
          <p:spPr>
            <a:xfrm>
              <a:off x="1104350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30"/>
            <p:cNvSpPr/>
            <p:nvPr/>
          </p:nvSpPr>
          <p:spPr>
            <a:xfrm>
              <a:off x="1037150" y="2236325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30"/>
            <p:cNvSpPr/>
            <p:nvPr/>
          </p:nvSpPr>
          <p:spPr>
            <a:xfrm>
              <a:off x="1037150" y="231470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30"/>
            <p:cNvSpPr/>
            <p:nvPr/>
          </p:nvSpPr>
          <p:spPr>
            <a:xfrm>
              <a:off x="1037125" y="23930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30"/>
            <p:cNvSpPr/>
            <p:nvPr/>
          </p:nvSpPr>
          <p:spPr>
            <a:xfrm>
              <a:off x="1037125" y="2784825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30"/>
            <p:cNvSpPr/>
            <p:nvPr/>
          </p:nvSpPr>
          <p:spPr>
            <a:xfrm>
              <a:off x="1171575" y="28631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30"/>
            <p:cNvSpPr/>
            <p:nvPr/>
          </p:nvSpPr>
          <p:spPr>
            <a:xfrm>
              <a:off x="1171575" y="2941500"/>
              <a:ext cx="14650" cy="12600"/>
            </a:xfrm>
            <a:custGeom>
              <a:rect b="b" l="l" r="r" t="t"/>
              <a:pathLst>
                <a:path extrusionOk="0" h="504" w="586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30"/>
            <p:cNvSpPr/>
            <p:nvPr/>
          </p:nvSpPr>
          <p:spPr>
            <a:xfrm>
              <a:off x="1171575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30"/>
            <p:cNvSpPr/>
            <p:nvPr/>
          </p:nvSpPr>
          <p:spPr>
            <a:xfrm>
              <a:off x="1171575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30"/>
            <p:cNvSpPr/>
            <p:nvPr/>
          </p:nvSpPr>
          <p:spPr>
            <a:xfrm>
              <a:off x="1104350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30"/>
            <p:cNvSpPr/>
            <p:nvPr/>
          </p:nvSpPr>
          <p:spPr>
            <a:xfrm>
              <a:off x="1104350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30"/>
            <p:cNvSpPr/>
            <p:nvPr/>
          </p:nvSpPr>
          <p:spPr>
            <a:xfrm>
              <a:off x="1104350" y="30198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30"/>
            <p:cNvSpPr/>
            <p:nvPr/>
          </p:nvSpPr>
          <p:spPr>
            <a:xfrm>
              <a:off x="1104350" y="3098250"/>
              <a:ext cx="14675" cy="12550"/>
            </a:xfrm>
            <a:custGeom>
              <a:rect b="b" l="l" r="r" t="t"/>
              <a:pathLst>
                <a:path extrusionOk="0" h="502" w="587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30"/>
            <p:cNvSpPr/>
            <p:nvPr/>
          </p:nvSpPr>
          <p:spPr>
            <a:xfrm>
              <a:off x="1037125" y="2863175"/>
              <a:ext cx="14675" cy="12575"/>
            </a:xfrm>
            <a:custGeom>
              <a:rect b="b" l="l" r="r" t="t"/>
              <a:pathLst>
                <a:path extrusionOk="0" h="503" w="587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30"/>
            <p:cNvSpPr/>
            <p:nvPr/>
          </p:nvSpPr>
          <p:spPr>
            <a:xfrm>
              <a:off x="1037125" y="2941500"/>
              <a:ext cx="14675" cy="12600"/>
            </a:xfrm>
            <a:custGeom>
              <a:rect b="b" l="l" r="r" t="t"/>
              <a:pathLst>
                <a:path extrusionOk="0" h="504" w="587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30"/>
            <p:cNvSpPr/>
            <p:nvPr/>
          </p:nvSpPr>
          <p:spPr>
            <a:xfrm>
              <a:off x="1037150" y="3019875"/>
              <a:ext cx="14650" cy="12575"/>
            </a:xfrm>
            <a:custGeom>
              <a:rect b="b" l="l" r="r" t="t"/>
              <a:pathLst>
                <a:path extrusionOk="0" h="503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30"/>
            <p:cNvSpPr/>
            <p:nvPr/>
          </p:nvSpPr>
          <p:spPr>
            <a:xfrm>
              <a:off x="1037150" y="3098250"/>
              <a:ext cx="14650" cy="12550"/>
            </a:xfrm>
            <a:custGeom>
              <a:rect b="b" l="l" r="r" t="t"/>
              <a:pathLst>
                <a:path extrusionOk="0" h="502" w="586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46" name="Google Shape;3846;p30"/>
          <p:cNvSpPr/>
          <p:nvPr/>
        </p:nvSpPr>
        <p:spPr>
          <a:xfrm>
            <a:off x="8143950" y="-429927"/>
            <a:ext cx="1891083" cy="1891083"/>
          </a:xfrm>
          <a:custGeom>
            <a:rect b="b" l="l" r="r" t="t"/>
            <a:pathLst>
              <a:path extrusionOk="0" h="55702" w="55702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7" name="Google Shape;3847;p30"/>
          <p:cNvSpPr/>
          <p:nvPr/>
        </p:nvSpPr>
        <p:spPr>
          <a:xfrm>
            <a:off x="8408325" y="-447242"/>
            <a:ext cx="1737934" cy="1644029"/>
          </a:xfrm>
          <a:custGeom>
            <a:rect b="b" l="l" r="r" t="t"/>
            <a:pathLst>
              <a:path extrusionOk="0" h="48425" w="51191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8" name="Google Shape;3848;p30"/>
          <p:cNvGrpSpPr/>
          <p:nvPr/>
        </p:nvGrpSpPr>
        <p:grpSpPr>
          <a:xfrm>
            <a:off x="8471164" y="-89812"/>
            <a:ext cx="1236640" cy="1210852"/>
            <a:chOff x="236475" y="527300"/>
            <a:chExt cx="1124525" cy="1101075"/>
          </a:xfrm>
        </p:grpSpPr>
        <p:sp>
          <p:nvSpPr>
            <p:cNvPr id="3849" name="Google Shape;3849;p30"/>
            <p:cNvSpPr/>
            <p:nvPr/>
          </p:nvSpPr>
          <p:spPr>
            <a:xfrm>
              <a:off x="4352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30"/>
            <p:cNvSpPr/>
            <p:nvPr/>
          </p:nvSpPr>
          <p:spPr>
            <a:xfrm>
              <a:off x="4750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30"/>
            <p:cNvSpPr/>
            <p:nvPr/>
          </p:nvSpPr>
          <p:spPr>
            <a:xfrm>
              <a:off x="5147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30"/>
            <p:cNvSpPr/>
            <p:nvPr/>
          </p:nvSpPr>
          <p:spPr>
            <a:xfrm>
              <a:off x="5545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30"/>
            <p:cNvSpPr/>
            <p:nvPr/>
          </p:nvSpPr>
          <p:spPr>
            <a:xfrm>
              <a:off x="594250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30"/>
            <p:cNvSpPr/>
            <p:nvPr/>
          </p:nvSpPr>
          <p:spPr>
            <a:xfrm>
              <a:off x="63402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30"/>
            <p:cNvSpPr/>
            <p:nvPr/>
          </p:nvSpPr>
          <p:spPr>
            <a:xfrm>
              <a:off x="673775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30"/>
            <p:cNvSpPr/>
            <p:nvPr/>
          </p:nvSpPr>
          <p:spPr>
            <a:xfrm>
              <a:off x="71352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30"/>
            <p:cNvSpPr/>
            <p:nvPr/>
          </p:nvSpPr>
          <p:spPr>
            <a:xfrm>
              <a:off x="753300" y="14822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30"/>
            <p:cNvSpPr/>
            <p:nvPr/>
          </p:nvSpPr>
          <p:spPr>
            <a:xfrm>
              <a:off x="793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30"/>
            <p:cNvSpPr/>
            <p:nvPr/>
          </p:nvSpPr>
          <p:spPr>
            <a:xfrm>
              <a:off x="832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30"/>
            <p:cNvSpPr/>
            <p:nvPr/>
          </p:nvSpPr>
          <p:spPr>
            <a:xfrm>
              <a:off x="8725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30"/>
            <p:cNvSpPr/>
            <p:nvPr/>
          </p:nvSpPr>
          <p:spPr>
            <a:xfrm>
              <a:off x="9123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30"/>
            <p:cNvSpPr/>
            <p:nvPr/>
          </p:nvSpPr>
          <p:spPr>
            <a:xfrm>
              <a:off x="95207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30"/>
            <p:cNvSpPr/>
            <p:nvPr/>
          </p:nvSpPr>
          <p:spPr>
            <a:xfrm>
              <a:off x="991825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30"/>
            <p:cNvSpPr/>
            <p:nvPr/>
          </p:nvSpPr>
          <p:spPr>
            <a:xfrm>
              <a:off x="1031575" y="14822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30"/>
            <p:cNvSpPr/>
            <p:nvPr/>
          </p:nvSpPr>
          <p:spPr>
            <a:xfrm>
              <a:off x="10713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30"/>
            <p:cNvSpPr/>
            <p:nvPr/>
          </p:nvSpPr>
          <p:spPr>
            <a:xfrm>
              <a:off x="111110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30"/>
            <p:cNvSpPr/>
            <p:nvPr/>
          </p:nvSpPr>
          <p:spPr>
            <a:xfrm>
              <a:off x="1150850" y="1482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30"/>
            <p:cNvSpPr/>
            <p:nvPr/>
          </p:nvSpPr>
          <p:spPr>
            <a:xfrm>
              <a:off x="3971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30"/>
            <p:cNvSpPr/>
            <p:nvPr/>
          </p:nvSpPr>
          <p:spPr>
            <a:xfrm>
              <a:off x="43525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30"/>
            <p:cNvSpPr/>
            <p:nvPr/>
          </p:nvSpPr>
          <p:spPr>
            <a:xfrm>
              <a:off x="475000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30"/>
            <p:cNvSpPr/>
            <p:nvPr/>
          </p:nvSpPr>
          <p:spPr>
            <a:xfrm>
              <a:off x="51642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30"/>
            <p:cNvSpPr/>
            <p:nvPr/>
          </p:nvSpPr>
          <p:spPr>
            <a:xfrm>
              <a:off x="5545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30"/>
            <p:cNvSpPr/>
            <p:nvPr/>
          </p:nvSpPr>
          <p:spPr>
            <a:xfrm>
              <a:off x="595925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30"/>
            <p:cNvSpPr/>
            <p:nvPr/>
          </p:nvSpPr>
          <p:spPr>
            <a:xfrm>
              <a:off x="63402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30"/>
            <p:cNvSpPr/>
            <p:nvPr/>
          </p:nvSpPr>
          <p:spPr>
            <a:xfrm>
              <a:off x="673775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30"/>
            <p:cNvSpPr/>
            <p:nvPr/>
          </p:nvSpPr>
          <p:spPr>
            <a:xfrm>
              <a:off x="4750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30"/>
            <p:cNvSpPr/>
            <p:nvPr/>
          </p:nvSpPr>
          <p:spPr>
            <a:xfrm>
              <a:off x="5147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30"/>
            <p:cNvSpPr/>
            <p:nvPr/>
          </p:nvSpPr>
          <p:spPr>
            <a:xfrm>
              <a:off x="5545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30"/>
            <p:cNvSpPr/>
            <p:nvPr/>
          </p:nvSpPr>
          <p:spPr>
            <a:xfrm>
              <a:off x="594250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30"/>
            <p:cNvSpPr/>
            <p:nvPr/>
          </p:nvSpPr>
          <p:spPr>
            <a:xfrm>
              <a:off x="63402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30"/>
            <p:cNvSpPr/>
            <p:nvPr/>
          </p:nvSpPr>
          <p:spPr>
            <a:xfrm>
              <a:off x="673775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30"/>
            <p:cNvSpPr/>
            <p:nvPr/>
          </p:nvSpPr>
          <p:spPr>
            <a:xfrm>
              <a:off x="71352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30"/>
            <p:cNvSpPr/>
            <p:nvPr/>
          </p:nvSpPr>
          <p:spPr>
            <a:xfrm>
              <a:off x="753300" y="15163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30"/>
            <p:cNvSpPr/>
            <p:nvPr/>
          </p:nvSpPr>
          <p:spPr>
            <a:xfrm>
              <a:off x="793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30"/>
            <p:cNvSpPr/>
            <p:nvPr/>
          </p:nvSpPr>
          <p:spPr>
            <a:xfrm>
              <a:off x="832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30"/>
            <p:cNvSpPr/>
            <p:nvPr/>
          </p:nvSpPr>
          <p:spPr>
            <a:xfrm>
              <a:off x="8725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30"/>
            <p:cNvSpPr/>
            <p:nvPr/>
          </p:nvSpPr>
          <p:spPr>
            <a:xfrm>
              <a:off x="9123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30"/>
            <p:cNvSpPr/>
            <p:nvPr/>
          </p:nvSpPr>
          <p:spPr>
            <a:xfrm>
              <a:off x="95207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30"/>
            <p:cNvSpPr/>
            <p:nvPr/>
          </p:nvSpPr>
          <p:spPr>
            <a:xfrm>
              <a:off x="991825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30"/>
            <p:cNvSpPr/>
            <p:nvPr/>
          </p:nvSpPr>
          <p:spPr>
            <a:xfrm>
              <a:off x="1031575" y="15163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30"/>
            <p:cNvSpPr/>
            <p:nvPr/>
          </p:nvSpPr>
          <p:spPr>
            <a:xfrm>
              <a:off x="107135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30"/>
            <p:cNvSpPr/>
            <p:nvPr/>
          </p:nvSpPr>
          <p:spPr>
            <a:xfrm>
              <a:off x="1111100" y="15163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30"/>
            <p:cNvSpPr/>
            <p:nvPr/>
          </p:nvSpPr>
          <p:spPr>
            <a:xfrm>
              <a:off x="7152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30"/>
            <p:cNvSpPr/>
            <p:nvPr/>
          </p:nvSpPr>
          <p:spPr>
            <a:xfrm>
              <a:off x="753300" y="14481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30"/>
            <p:cNvSpPr/>
            <p:nvPr/>
          </p:nvSpPr>
          <p:spPr>
            <a:xfrm>
              <a:off x="794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30"/>
            <p:cNvSpPr/>
            <p:nvPr/>
          </p:nvSpPr>
          <p:spPr>
            <a:xfrm>
              <a:off x="83282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30"/>
            <p:cNvSpPr/>
            <p:nvPr/>
          </p:nvSpPr>
          <p:spPr>
            <a:xfrm>
              <a:off x="872575" y="14481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30"/>
            <p:cNvSpPr/>
            <p:nvPr/>
          </p:nvSpPr>
          <p:spPr>
            <a:xfrm>
              <a:off x="9139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30"/>
            <p:cNvSpPr/>
            <p:nvPr/>
          </p:nvSpPr>
          <p:spPr>
            <a:xfrm>
              <a:off x="95370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30"/>
            <p:cNvSpPr/>
            <p:nvPr/>
          </p:nvSpPr>
          <p:spPr>
            <a:xfrm>
              <a:off x="993450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30"/>
            <p:cNvSpPr/>
            <p:nvPr/>
          </p:nvSpPr>
          <p:spPr>
            <a:xfrm>
              <a:off x="10332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30"/>
            <p:cNvSpPr/>
            <p:nvPr/>
          </p:nvSpPr>
          <p:spPr>
            <a:xfrm>
              <a:off x="107297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30"/>
            <p:cNvSpPr/>
            <p:nvPr/>
          </p:nvSpPr>
          <p:spPr>
            <a:xfrm>
              <a:off x="1112725" y="1448100"/>
              <a:ext cx="9725" cy="9750"/>
            </a:xfrm>
            <a:custGeom>
              <a:rect b="b" l="l" r="r" t="t"/>
              <a:pathLst>
                <a:path extrusionOk="0" h="390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30"/>
            <p:cNvSpPr/>
            <p:nvPr/>
          </p:nvSpPr>
          <p:spPr>
            <a:xfrm>
              <a:off x="1152500" y="1448100"/>
              <a:ext cx="9700" cy="9750"/>
            </a:xfrm>
            <a:custGeom>
              <a:rect b="b" l="l" r="r" t="t"/>
              <a:pathLst>
                <a:path extrusionOk="0" h="390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30"/>
            <p:cNvSpPr/>
            <p:nvPr/>
          </p:nvSpPr>
          <p:spPr>
            <a:xfrm>
              <a:off x="1192275" y="1448100"/>
              <a:ext cx="9675" cy="9750"/>
            </a:xfrm>
            <a:custGeom>
              <a:rect b="b" l="l" r="r" t="t"/>
              <a:pathLst>
                <a:path extrusionOk="0" h="390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30"/>
            <p:cNvSpPr/>
            <p:nvPr/>
          </p:nvSpPr>
          <p:spPr>
            <a:xfrm>
              <a:off x="355750" y="14140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30"/>
            <p:cNvSpPr/>
            <p:nvPr/>
          </p:nvSpPr>
          <p:spPr>
            <a:xfrm>
              <a:off x="3971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30"/>
            <p:cNvSpPr/>
            <p:nvPr/>
          </p:nvSpPr>
          <p:spPr>
            <a:xfrm>
              <a:off x="43525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30"/>
            <p:cNvSpPr/>
            <p:nvPr/>
          </p:nvSpPr>
          <p:spPr>
            <a:xfrm>
              <a:off x="475000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30"/>
            <p:cNvSpPr/>
            <p:nvPr/>
          </p:nvSpPr>
          <p:spPr>
            <a:xfrm>
              <a:off x="5164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30"/>
            <p:cNvSpPr/>
            <p:nvPr/>
          </p:nvSpPr>
          <p:spPr>
            <a:xfrm>
              <a:off x="5545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30"/>
            <p:cNvSpPr/>
            <p:nvPr/>
          </p:nvSpPr>
          <p:spPr>
            <a:xfrm>
              <a:off x="595925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30"/>
            <p:cNvSpPr/>
            <p:nvPr/>
          </p:nvSpPr>
          <p:spPr>
            <a:xfrm>
              <a:off x="63402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30"/>
            <p:cNvSpPr/>
            <p:nvPr/>
          </p:nvSpPr>
          <p:spPr>
            <a:xfrm>
              <a:off x="673775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30"/>
            <p:cNvSpPr/>
            <p:nvPr/>
          </p:nvSpPr>
          <p:spPr>
            <a:xfrm>
              <a:off x="7152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30"/>
            <p:cNvSpPr/>
            <p:nvPr/>
          </p:nvSpPr>
          <p:spPr>
            <a:xfrm>
              <a:off x="753300" y="14140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30"/>
            <p:cNvSpPr/>
            <p:nvPr/>
          </p:nvSpPr>
          <p:spPr>
            <a:xfrm>
              <a:off x="794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30"/>
            <p:cNvSpPr/>
            <p:nvPr/>
          </p:nvSpPr>
          <p:spPr>
            <a:xfrm>
              <a:off x="83282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30"/>
            <p:cNvSpPr/>
            <p:nvPr/>
          </p:nvSpPr>
          <p:spPr>
            <a:xfrm>
              <a:off x="872575" y="14140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30"/>
            <p:cNvSpPr/>
            <p:nvPr/>
          </p:nvSpPr>
          <p:spPr>
            <a:xfrm>
              <a:off x="9139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30"/>
            <p:cNvSpPr/>
            <p:nvPr/>
          </p:nvSpPr>
          <p:spPr>
            <a:xfrm>
              <a:off x="95370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30"/>
            <p:cNvSpPr/>
            <p:nvPr/>
          </p:nvSpPr>
          <p:spPr>
            <a:xfrm>
              <a:off x="993450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30"/>
            <p:cNvSpPr/>
            <p:nvPr/>
          </p:nvSpPr>
          <p:spPr>
            <a:xfrm>
              <a:off x="10332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30"/>
            <p:cNvSpPr/>
            <p:nvPr/>
          </p:nvSpPr>
          <p:spPr>
            <a:xfrm>
              <a:off x="107297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30"/>
            <p:cNvSpPr/>
            <p:nvPr/>
          </p:nvSpPr>
          <p:spPr>
            <a:xfrm>
              <a:off x="1112725" y="14140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30"/>
            <p:cNvSpPr/>
            <p:nvPr/>
          </p:nvSpPr>
          <p:spPr>
            <a:xfrm>
              <a:off x="1152500" y="14140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30"/>
            <p:cNvSpPr/>
            <p:nvPr/>
          </p:nvSpPr>
          <p:spPr>
            <a:xfrm>
              <a:off x="119227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30"/>
            <p:cNvSpPr/>
            <p:nvPr/>
          </p:nvSpPr>
          <p:spPr>
            <a:xfrm>
              <a:off x="1232025" y="14140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30"/>
            <p:cNvSpPr/>
            <p:nvPr/>
          </p:nvSpPr>
          <p:spPr>
            <a:xfrm>
              <a:off x="35575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30"/>
            <p:cNvSpPr/>
            <p:nvPr/>
          </p:nvSpPr>
          <p:spPr>
            <a:xfrm>
              <a:off x="3971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30"/>
            <p:cNvSpPr/>
            <p:nvPr/>
          </p:nvSpPr>
          <p:spPr>
            <a:xfrm>
              <a:off x="435250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30"/>
            <p:cNvSpPr/>
            <p:nvPr/>
          </p:nvSpPr>
          <p:spPr>
            <a:xfrm>
              <a:off x="475000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30"/>
            <p:cNvSpPr/>
            <p:nvPr/>
          </p:nvSpPr>
          <p:spPr>
            <a:xfrm>
              <a:off x="5164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30"/>
            <p:cNvSpPr/>
            <p:nvPr/>
          </p:nvSpPr>
          <p:spPr>
            <a:xfrm>
              <a:off x="554500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30"/>
            <p:cNvSpPr/>
            <p:nvPr/>
          </p:nvSpPr>
          <p:spPr>
            <a:xfrm>
              <a:off x="595925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30"/>
            <p:cNvSpPr/>
            <p:nvPr/>
          </p:nvSpPr>
          <p:spPr>
            <a:xfrm>
              <a:off x="634025" y="13799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30"/>
            <p:cNvSpPr/>
            <p:nvPr/>
          </p:nvSpPr>
          <p:spPr>
            <a:xfrm>
              <a:off x="673775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30"/>
            <p:cNvSpPr/>
            <p:nvPr/>
          </p:nvSpPr>
          <p:spPr>
            <a:xfrm>
              <a:off x="7152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30"/>
            <p:cNvSpPr/>
            <p:nvPr/>
          </p:nvSpPr>
          <p:spPr>
            <a:xfrm>
              <a:off x="753300" y="13799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30"/>
            <p:cNvSpPr/>
            <p:nvPr/>
          </p:nvSpPr>
          <p:spPr>
            <a:xfrm>
              <a:off x="794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30"/>
            <p:cNvSpPr/>
            <p:nvPr/>
          </p:nvSpPr>
          <p:spPr>
            <a:xfrm>
              <a:off x="832825" y="13799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30"/>
            <p:cNvSpPr/>
            <p:nvPr/>
          </p:nvSpPr>
          <p:spPr>
            <a:xfrm>
              <a:off x="872575" y="13799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30"/>
            <p:cNvSpPr/>
            <p:nvPr/>
          </p:nvSpPr>
          <p:spPr>
            <a:xfrm>
              <a:off x="9139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30"/>
            <p:cNvSpPr/>
            <p:nvPr/>
          </p:nvSpPr>
          <p:spPr>
            <a:xfrm>
              <a:off x="95370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30"/>
            <p:cNvSpPr/>
            <p:nvPr/>
          </p:nvSpPr>
          <p:spPr>
            <a:xfrm>
              <a:off x="993450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30"/>
            <p:cNvSpPr/>
            <p:nvPr/>
          </p:nvSpPr>
          <p:spPr>
            <a:xfrm>
              <a:off x="10332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30"/>
            <p:cNvSpPr/>
            <p:nvPr/>
          </p:nvSpPr>
          <p:spPr>
            <a:xfrm>
              <a:off x="107297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30"/>
            <p:cNvSpPr/>
            <p:nvPr/>
          </p:nvSpPr>
          <p:spPr>
            <a:xfrm>
              <a:off x="1112725" y="13799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30"/>
            <p:cNvSpPr/>
            <p:nvPr/>
          </p:nvSpPr>
          <p:spPr>
            <a:xfrm>
              <a:off x="1152500" y="13799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30"/>
            <p:cNvSpPr/>
            <p:nvPr/>
          </p:nvSpPr>
          <p:spPr>
            <a:xfrm>
              <a:off x="119227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30"/>
            <p:cNvSpPr/>
            <p:nvPr/>
          </p:nvSpPr>
          <p:spPr>
            <a:xfrm>
              <a:off x="1232025" y="13799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30"/>
            <p:cNvSpPr/>
            <p:nvPr/>
          </p:nvSpPr>
          <p:spPr>
            <a:xfrm>
              <a:off x="3176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30"/>
            <p:cNvSpPr/>
            <p:nvPr/>
          </p:nvSpPr>
          <p:spPr>
            <a:xfrm>
              <a:off x="3557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30"/>
            <p:cNvSpPr/>
            <p:nvPr/>
          </p:nvSpPr>
          <p:spPr>
            <a:xfrm>
              <a:off x="3971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30"/>
            <p:cNvSpPr/>
            <p:nvPr/>
          </p:nvSpPr>
          <p:spPr>
            <a:xfrm>
              <a:off x="43525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30"/>
            <p:cNvSpPr/>
            <p:nvPr/>
          </p:nvSpPr>
          <p:spPr>
            <a:xfrm>
              <a:off x="475000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30"/>
            <p:cNvSpPr/>
            <p:nvPr/>
          </p:nvSpPr>
          <p:spPr>
            <a:xfrm>
              <a:off x="5164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30"/>
            <p:cNvSpPr/>
            <p:nvPr/>
          </p:nvSpPr>
          <p:spPr>
            <a:xfrm>
              <a:off x="5545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30"/>
            <p:cNvSpPr/>
            <p:nvPr/>
          </p:nvSpPr>
          <p:spPr>
            <a:xfrm>
              <a:off x="595925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30"/>
            <p:cNvSpPr/>
            <p:nvPr/>
          </p:nvSpPr>
          <p:spPr>
            <a:xfrm>
              <a:off x="63402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30"/>
            <p:cNvSpPr/>
            <p:nvPr/>
          </p:nvSpPr>
          <p:spPr>
            <a:xfrm>
              <a:off x="673775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30"/>
            <p:cNvSpPr/>
            <p:nvPr/>
          </p:nvSpPr>
          <p:spPr>
            <a:xfrm>
              <a:off x="7152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30"/>
            <p:cNvSpPr/>
            <p:nvPr/>
          </p:nvSpPr>
          <p:spPr>
            <a:xfrm>
              <a:off x="753300" y="1345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30"/>
            <p:cNvSpPr/>
            <p:nvPr/>
          </p:nvSpPr>
          <p:spPr>
            <a:xfrm>
              <a:off x="794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30"/>
            <p:cNvSpPr/>
            <p:nvPr/>
          </p:nvSpPr>
          <p:spPr>
            <a:xfrm>
              <a:off x="83282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30"/>
            <p:cNvSpPr/>
            <p:nvPr/>
          </p:nvSpPr>
          <p:spPr>
            <a:xfrm>
              <a:off x="872575" y="1345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30"/>
            <p:cNvSpPr/>
            <p:nvPr/>
          </p:nvSpPr>
          <p:spPr>
            <a:xfrm>
              <a:off x="9139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30"/>
            <p:cNvSpPr/>
            <p:nvPr/>
          </p:nvSpPr>
          <p:spPr>
            <a:xfrm>
              <a:off x="95370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30"/>
            <p:cNvSpPr/>
            <p:nvPr/>
          </p:nvSpPr>
          <p:spPr>
            <a:xfrm>
              <a:off x="993450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30"/>
            <p:cNvSpPr/>
            <p:nvPr/>
          </p:nvSpPr>
          <p:spPr>
            <a:xfrm>
              <a:off x="10332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30"/>
            <p:cNvSpPr/>
            <p:nvPr/>
          </p:nvSpPr>
          <p:spPr>
            <a:xfrm>
              <a:off x="10729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30"/>
            <p:cNvSpPr/>
            <p:nvPr/>
          </p:nvSpPr>
          <p:spPr>
            <a:xfrm>
              <a:off x="111272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30"/>
            <p:cNvSpPr/>
            <p:nvPr/>
          </p:nvSpPr>
          <p:spPr>
            <a:xfrm>
              <a:off x="1152500" y="134580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30"/>
            <p:cNvSpPr/>
            <p:nvPr/>
          </p:nvSpPr>
          <p:spPr>
            <a:xfrm>
              <a:off x="119227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30"/>
            <p:cNvSpPr/>
            <p:nvPr/>
          </p:nvSpPr>
          <p:spPr>
            <a:xfrm>
              <a:off x="1232025" y="134580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30"/>
            <p:cNvSpPr/>
            <p:nvPr/>
          </p:nvSpPr>
          <p:spPr>
            <a:xfrm>
              <a:off x="3176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30"/>
            <p:cNvSpPr/>
            <p:nvPr/>
          </p:nvSpPr>
          <p:spPr>
            <a:xfrm>
              <a:off x="3557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30"/>
            <p:cNvSpPr/>
            <p:nvPr/>
          </p:nvSpPr>
          <p:spPr>
            <a:xfrm>
              <a:off x="3971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30"/>
            <p:cNvSpPr/>
            <p:nvPr/>
          </p:nvSpPr>
          <p:spPr>
            <a:xfrm>
              <a:off x="43525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30"/>
            <p:cNvSpPr/>
            <p:nvPr/>
          </p:nvSpPr>
          <p:spPr>
            <a:xfrm>
              <a:off x="475000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30"/>
            <p:cNvSpPr/>
            <p:nvPr/>
          </p:nvSpPr>
          <p:spPr>
            <a:xfrm>
              <a:off x="5164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30"/>
            <p:cNvSpPr/>
            <p:nvPr/>
          </p:nvSpPr>
          <p:spPr>
            <a:xfrm>
              <a:off x="5545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30"/>
            <p:cNvSpPr/>
            <p:nvPr/>
          </p:nvSpPr>
          <p:spPr>
            <a:xfrm>
              <a:off x="595925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30"/>
            <p:cNvSpPr/>
            <p:nvPr/>
          </p:nvSpPr>
          <p:spPr>
            <a:xfrm>
              <a:off x="63402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30"/>
            <p:cNvSpPr/>
            <p:nvPr/>
          </p:nvSpPr>
          <p:spPr>
            <a:xfrm>
              <a:off x="673775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30"/>
            <p:cNvSpPr/>
            <p:nvPr/>
          </p:nvSpPr>
          <p:spPr>
            <a:xfrm>
              <a:off x="7152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30"/>
            <p:cNvSpPr/>
            <p:nvPr/>
          </p:nvSpPr>
          <p:spPr>
            <a:xfrm>
              <a:off x="753300" y="13116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30"/>
            <p:cNvSpPr/>
            <p:nvPr/>
          </p:nvSpPr>
          <p:spPr>
            <a:xfrm>
              <a:off x="794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30"/>
            <p:cNvSpPr/>
            <p:nvPr/>
          </p:nvSpPr>
          <p:spPr>
            <a:xfrm>
              <a:off x="83282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30"/>
            <p:cNvSpPr/>
            <p:nvPr/>
          </p:nvSpPr>
          <p:spPr>
            <a:xfrm>
              <a:off x="872575" y="13116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30"/>
            <p:cNvSpPr/>
            <p:nvPr/>
          </p:nvSpPr>
          <p:spPr>
            <a:xfrm>
              <a:off x="9139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30"/>
            <p:cNvSpPr/>
            <p:nvPr/>
          </p:nvSpPr>
          <p:spPr>
            <a:xfrm>
              <a:off x="95370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30"/>
            <p:cNvSpPr/>
            <p:nvPr/>
          </p:nvSpPr>
          <p:spPr>
            <a:xfrm>
              <a:off x="993450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30"/>
            <p:cNvSpPr/>
            <p:nvPr/>
          </p:nvSpPr>
          <p:spPr>
            <a:xfrm>
              <a:off x="10332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30"/>
            <p:cNvSpPr/>
            <p:nvPr/>
          </p:nvSpPr>
          <p:spPr>
            <a:xfrm>
              <a:off x="10729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30"/>
            <p:cNvSpPr/>
            <p:nvPr/>
          </p:nvSpPr>
          <p:spPr>
            <a:xfrm>
              <a:off x="111272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30"/>
            <p:cNvSpPr/>
            <p:nvPr/>
          </p:nvSpPr>
          <p:spPr>
            <a:xfrm>
              <a:off x="1152500" y="13116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30"/>
            <p:cNvSpPr/>
            <p:nvPr/>
          </p:nvSpPr>
          <p:spPr>
            <a:xfrm>
              <a:off x="119227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30"/>
            <p:cNvSpPr/>
            <p:nvPr/>
          </p:nvSpPr>
          <p:spPr>
            <a:xfrm>
              <a:off x="1232025" y="13116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30"/>
            <p:cNvSpPr/>
            <p:nvPr/>
          </p:nvSpPr>
          <p:spPr>
            <a:xfrm>
              <a:off x="276225" y="12775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30"/>
            <p:cNvSpPr/>
            <p:nvPr/>
          </p:nvSpPr>
          <p:spPr>
            <a:xfrm>
              <a:off x="3176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30"/>
            <p:cNvSpPr/>
            <p:nvPr/>
          </p:nvSpPr>
          <p:spPr>
            <a:xfrm>
              <a:off x="3557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30"/>
            <p:cNvSpPr/>
            <p:nvPr/>
          </p:nvSpPr>
          <p:spPr>
            <a:xfrm>
              <a:off x="3971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30"/>
            <p:cNvSpPr/>
            <p:nvPr/>
          </p:nvSpPr>
          <p:spPr>
            <a:xfrm>
              <a:off x="43525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30"/>
            <p:cNvSpPr/>
            <p:nvPr/>
          </p:nvSpPr>
          <p:spPr>
            <a:xfrm>
              <a:off x="475000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30"/>
            <p:cNvSpPr/>
            <p:nvPr/>
          </p:nvSpPr>
          <p:spPr>
            <a:xfrm>
              <a:off x="5164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30"/>
            <p:cNvSpPr/>
            <p:nvPr/>
          </p:nvSpPr>
          <p:spPr>
            <a:xfrm>
              <a:off x="5545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30"/>
            <p:cNvSpPr/>
            <p:nvPr/>
          </p:nvSpPr>
          <p:spPr>
            <a:xfrm>
              <a:off x="5959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30"/>
            <p:cNvSpPr/>
            <p:nvPr/>
          </p:nvSpPr>
          <p:spPr>
            <a:xfrm>
              <a:off x="63402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30"/>
            <p:cNvSpPr/>
            <p:nvPr/>
          </p:nvSpPr>
          <p:spPr>
            <a:xfrm>
              <a:off x="673775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30"/>
            <p:cNvSpPr/>
            <p:nvPr/>
          </p:nvSpPr>
          <p:spPr>
            <a:xfrm>
              <a:off x="7152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30"/>
            <p:cNvSpPr/>
            <p:nvPr/>
          </p:nvSpPr>
          <p:spPr>
            <a:xfrm>
              <a:off x="753300" y="12775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30"/>
            <p:cNvSpPr/>
            <p:nvPr/>
          </p:nvSpPr>
          <p:spPr>
            <a:xfrm>
              <a:off x="794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30"/>
            <p:cNvSpPr/>
            <p:nvPr/>
          </p:nvSpPr>
          <p:spPr>
            <a:xfrm>
              <a:off x="83282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30"/>
            <p:cNvSpPr/>
            <p:nvPr/>
          </p:nvSpPr>
          <p:spPr>
            <a:xfrm>
              <a:off x="872575" y="12775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30"/>
            <p:cNvSpPr/>
            <p:nvPr/>
          </p:nvSpPr>
          <p:spPr>
            <a:xfrm>
              <a:off x="9139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30"/>
            <p:cNvSpPr/>
            <p:nvPr/>
          </p:nvSpPr>
          <p:spPr>
            <a:xfrm>
              <a:off x="95370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30"/>
            <p:cNvSpPr/>
            <p:nvPr/>
          </p:nvSpPr>
          <p:spPr>
            <a:xfrm>
              <a:off x="993450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30"/>
            <p:cNvSpPr/>
            <p:nvPr/>
          </p:nvSpPr>
          <p:spPr>
            <a:xfrm>
              <a:off x="10332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30"/>
            <p:cNvSpPr/>
            <p:nvPr/>
          </p:nvSpPr>
          <p:spPr>
            <a:xfrm>
              <a:off x="10729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30"/>
            <p:cNvSpPr/>
            <p:nvPr/>
          </p:nvSpPr>
          <p:spPr>
            <a:xfrm>
              <a:off x="111272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30"/>
            <p:cNvSpPr/>
            <p:nvPr/>
          </p:nvSpPr>
          <p:spPr>
            <a:xfrm>
              <a:off x="1152500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30"/>
            <p:cNvSpPr/>
            <p:nvPr/>
          </p:nvSpPr>
          <p:spPr>
            <a:xfrm>
              <a:off x="119227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30"/>
            <p:cNvSpPr/>
            <p:nvPr/>
          </p:nvSpPr>
          <p:spPr>
            <a:xfrm>
              <a:off x="1232025" y="12775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30"/>
            <p:cNvSpPr/>
            <p:nvPr/>
          </p:nvSpPr>
          <p:spPr>
            <a:xfrm>
              <a:off x="276225" y="1243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30"/>
            <p:cNvSpPr/>
            <p:nvPr/>
          </p:nvSpPr>
          <p:spPr>
            <a:xfrm>
              <a:off x="3176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30"/>
            <p:cNvSpPr/>
            <p:nvPr/>
          </p:nvSpPr>
          <p:spPr>
            <a:xfrm>
              <a:off x="355750" y="1243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30"/>
            <p:cNvSpPr/>
            <p:nvPr/>
          </p:nvSpPr>
          <p:spPr>
            <a:xfrm>
              <a:off x="3971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30"/>
            <p:cNvSpPr/>
            <p:nvPr/>
          </p:nvSpPr>
          <p:spPr>
            <a:xfrm>
              <a:off x="43525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30"/>
            <p:cNvSpPr/>
            <p:nvPr/>
          </p:nvSpPr>
          <p:spPr>
            <a:xfrm>
              <a:off x="475000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30"/>
            <p:cNvSpPr/>
            <p:nvPr/>
          </p:nvSpPr>
          <p:spPr>
            <a:xfrm>
              <a:off x="5164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30"/>
            <p:cNvSpPr/>
            <p:nvPr/>
          </p:nvSpPr>
          <p:spPr>
            <a:xfrm>
              <a:off x="5545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30"/>
            <p:cNvSpPr/>
            <p:nvPr/>
          </p:nvSpPr>
          <p:spPr>
            <a:xfrm>
              <a:off x="5959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30"/>
            <p:cNvSpPr/>
            <p:nvPr/>
          </p:nvSpPr>
          <p:spPr>
            <a:xfrm>
              <a:off x="63402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30"/>
            <p:cNvSpPr/>
            <p:nvPr/>
          </p:nvSpPr>
          <p:spPr>
            <a:xfrm>
              <a:off x="673775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30"/>
            <p:cNvSpPr/>
            <p:nvPr/>
          </p:nvSpPr>
          <p:spPr>
            <a:xfrm>
              <a:off x="7152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30"/>
            <p:cNvSpPr/>
            <p:nvPr/>
          </p:nvSpPr>
          <p:spPr>
            <a:xfrm>
              <a:off x="753300" y="12434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30"/>
            <p:cNvSpPr/>
            <p:nvPr/>
          </p:nvSpPr>
          <p:spPr>
            <a:xfrm>
              <a:off x="794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30"/>
            <p:cNvSpPr/>
            <p:nvPr/>
          </p:nvSpPr>
          <p:spPr>
            <a:xfrm>
              <a:off x="83282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30"/>
            <p:cNvSpPr/>
            <p:nvPr/>
          </p:nvSpPr>
          <p:spPr>
            <a:xfrm>
              <a:off x="872575" y="12434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30"/>
            <p:cNvSpPr/>
            <p:nvPr/>
          </p:nvSpPr>
          <p:spPr>
            <a:xfrm>
              <a:off x="9139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30"/>
            <p:cNvSpPr/>
            <p:nvPr/>
          </p:nvSpPr>
          <p:spPr>
            <a:xfrm>
              <a:off x="95370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30"/>
            <p:cNvSpPr/>
            <p:nvPr/>
          </p:nvSpPr>
          <p:spPr>
            <a:xfrm>
              <a:off x="993450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30"/>
            <p:cNvSpPr/>
            <p:nvPr/>
          </p:nvSpPr>
          <p:spPr>
            <a:xfrm>
              <a:off x="10332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30"/>
            <p:cNvSpPr/>
            <p:nvPr/>
          </p:nvSpPr>
          <p:spPr>
            <a:xfrm>
              <a:off x="10729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30"/>
            <p:cNvSpPr/>
            <p:nvPr/>
          </p:nvSpPr>
          <p:spPr>
            <a:xfrm>
              <a:off x="111272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30"/>
            <p:cNvSpPr/>
            <p:nvPr/>
          </p:nvSpPr>
          <p:spPr>
            <a:xfrm>
              <a:off x="1152500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30"/>
            <p:cNvSpPr/>
            <p:nvPr/>
          </p:nvSpPr>
          <p:spPr>
            <a:xfrm>
              <a:off x="119227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30"/>
            <p:cNvSpPr/>
            <p:nvPr/>
          </p:nvSpPr>
          <p:spPr>
            <a:xfrm>
              <a:off x="1232025" y="12434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30"/>
            <p:cNvSpPr/>
            <p:nvPr/>
          </p:nvSpPr>
          <p:spPr>
            <a:xfrm>
              <a:off x="276225" y="1209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30"/>
            <p:cNvSpPr/>
            <p:nvPr/>
          </p:nvSpPr>
          <p:spPr>
            <a:xfrm>
              <a:off x="3176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30"/>
            <p:cNvSpPr/>
            <p:nvPr/>
          </p:nvSpPr>
          <p:spPr>
            <a:xfrm>
              <a:off x="355750" y="1209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30"/>
            <p:cNvSpPr/>
            <p:nvPr/>
          </p:nvSpPr>
          <p:spPr>
            <a:xfrm>
              <a:off x="3971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30"/>
            <p:cNvSpPr/>
            <p:nvPr/>
          </p:nvSpPr>
          <p:spPr>
            <a:xfrm>
              <a:off x="43525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30"/>
            <p:cNvSpPr/>
            <p:nvPr/>
          </p:nvSpPr>
          <p:spPr>
            <a:xfrm>
              <a:off x="475000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30"/>
            <p:cNvSpPr/>
            <p:nvPr/>
          </p:nvSpPr>
          <p:spPr>
            <a:xfrm>
              <a:off x="5164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30"/>
            <p:cNvSpPr/>
            <p:nvPr/>
          </p:nvSpPr>
          <p:spPr>
            <a:xfrm>
              <a:off x="5545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30"/>
            <p:cNvSpPr/>
            <p:nvPr/>
          </p:nvSpPr>
          <p:spPr>
            <a:xfrm>
              <a:off x="5959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30"/>
            <p:cNvSpPr/>
            <p:nvPr/>
          </p:nvSpPr>
          <p:spPr>
            <a:xfrm>
              <a:off x="63402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673775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30"/>
            <p:cNvSpPr/>
            <p:nvPr/>
          </p:nvSpPr>
          <p:spPr>
            <a:xfrm>
              <a:off x="7152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30"/>
            <p:cNvSpPr/>
            <p:nvPr/>
          </p:nvSpPr>
          <p:spPr>
            <a:xfrm>
              <a:off x="753300" y="1209375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30"/>
            <p:cNvSpPr/>
            <p:nvPr/>
          </p:nvSpPr>
          <p:spPr>
            <a:xfrm>
              <a:off x="794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30"/>
            <p:cNvSpPr/>
            <p:nvPr/>
          </p:nvSpPr>
          <p:spPr>
            <a:xfrm>
              <a:off x="83282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30"/>
            <p:cNvSpPr/>
            <p:nvPr/>
          </p:nvSpPr>
          <p:spPr>
            <a:xfrm>
              <a:off x="872575" y="120937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30"/>
            <p:cNvSpPr/>
            <p:nvPr/>
          </p:nvSpPr>
          <p:spPr>
            <a:xfrm>
              <a:off x="9139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30"/>
            <p:cNvSpPr/>
            <p:nvPr/>
          </p:nvSpPr>
          <p:spPr>
            <a:xfrm>
              <a:off x="95370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30"/>
            <p:cNvSpPr/>
            <p:nvPr/>
          </p:nvSpPr>
          <p:spPr>
            <a:xfrm>
              <a:off x="993450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30"/>
            <p:cNvSpPr/>
            <p:nvPr/>
          </p:nvSpPr>
          <p:spPr>
            <a:xfrm>
              <a:off x="10332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30"/>
            <p:cNvSpPr/>
            <p:nvPr/>
          </p:nvSpPr>
          <p:spPr>
            <a:xfrm>
              <a:off x="10729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30"/>
            <p:cNvSpPr/>
            <p:nvPr/>
          </p:nvSpPr>
          <p:spPr>
            <a:xfrm>
              <a:off x="111272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30"/>
            <p:cNvSpPr/>
            <p:nvPr/>
          </p:nvSpPr>
          <p:spPr>
            <a:xfrm>
              <a:off x="1152500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30"/>
            <p:cNvSpPr/>
            <p:nvPr/>
          </p:nvSpPr>
          <p:spPr>
            <a:xfrm>
              <a:off x="119227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30"/>
            <p:cNvSpPr/>
            <p:nvPr/>
          </p:nvSpPr>
          <p:spPr>
            <a:xfrm>
              <a:off x="1232025" y="120940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30"/>
            <p:cNvSpPr/>
            <p:nvPr/>
          </p:nvSpPr>
          <p:spPr>
            <a:xfrm>
              <a:off x="276225" y="11753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30"/>
            <p:cNvSpPr/>
            <p:nvPr/>
          </p:nvSpPr>
          <p:spPr>
            <a:xfrm>
              <a:off x="3176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30"/>
            <p:cNvSpPr/>
            <p:nvPr/>
          </p:nvSpPr>
          <p:spPr>
            <a:xfrm>
              <a:off x="355750" y="11753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30"/>
            <p:cNvSpPr/>
            <p:nvPr/>
          </p:nvSpPr>
          <p:spPr>
            <a:xfrm>
              <a:off x="3971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30"/>
            <p:cNvSpPr/>
            <p:nvPr/>
          </p:nvSpPr>
          <p:spPr>
            <a:xfrm>
              <a:off x="435250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30"/>
            <p:cNvSpPr/>
            <p:nvPr/>
          </p:nvSpPr>
          <p:spPr>
            <a:xfrm>
              <a:off x="475025" y="11753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30"/>
            <p:cNvSpPr/>
            <p:nvPr/>
          </p:nvSpPr>
          <p:spPr>
            <a:xfrm>
              <a:off x="5164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30"/>
            <p:cNvSpPr/>
            <p:nvPr/>
          </p:nvSpPr>
          <p:spPr>
            <a:xfrm>
              <a:off x="5545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30"/>
            <p:cNvSpPr/>
            <p:nvPr/>
          </p:nvSpPr>
          <p:spPr>
            <a:xfrm>
              <a:off x="5959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30"/>
            <p:cNvSpPr/>
            <p:nvPr/>
          </p:nvSpPr>
          <p:spPr>
            <a:xfrm>
              <a:off x="63402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30"/>
            <p:cNvSpPr/>
            <p:nvPr/>
          </p:nvSpPr>
          <p:spPr>
            <a:xfrm>
              <a:off x="673775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30"/>
            <p:cNvSpPr/>
            <p:nvPr/>
          </p:nvSpPr>
          <p:spPr>
            <a:xfrm>
              <a:off x="7152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30"/>
            <p:cNvSpPr/>
            <p:nvPr/>
          </p:nvSpPr>
          <p:spPr>
            <a:xfrm>
              <a:off x="753300" y="11753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30"/>
            <p:cNvSpPr/>
            <p:nvPr/>
          </p:nvSpPr>
          <p:spPr>
            <a:xfrm>
              <a:off x="794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30"/>
            <p:cNvSpPr/>
            <p:nvPr/>
          </p:nvSpPr>
          <p:spPr>
            <a:xfrm>
              <a:off x="83282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30"/>
            <p:cNvSpPr/>
            <p:nvPr/>
          </p:nvSpPr>
          <p:spPr>
            <a:xfrm>
              <a:off x="872575" y="11753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30"/>
            <p:cNvSpPr/>
            <p:nvPr/>
          </p:nvSpPr>
          <p:spPr>
            <a:xfrm>
              <a:off x="9139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30"/>
            <p:cNvSpPr/>
            <p:nvPr/>
          </p:nvSpPr>
          <p:spPr>
            <a:xfrm>
              <a:off x="95370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30"/>
            <p:cNvSpPr/>
            <p:nvPr/>
          </p:nvSpPr>
          <p:spPr>
            <a:xfrm>
              <a:off x="993450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30"/>
            <p:cNvSpPr/>
            <p:nvPr/>
          </p:nvSpPr>
          <p:spPr>
            <a:xfrm>
              <a:off x="10332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30"/>
            <p:cNvSpPr/>
            <p:nvPr/>
          </p:nvSpPr>
          <p:spPr>
            <a:xfrm>
              <a:off x="10729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30"/>
            <p:cNvSpPr/>
            <p:nvPr/>
          </p:nvSpPr>
          <p:spPr>
            <a:xfrm>
              <a:off x="111272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30"/>
            <p:cNvSpPr/>
            <p:nvPr/>
          </p:nvSpPr>
          <p:spPr>
            <a:xfrm>
              <a:off x="1152500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30"/>
            <p:cNvSpPr/>
            <p:nvPr/>
          </p:nvSpPr>
          <p:spPr>
            <a:xfrm>
              <a:off x="119227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30"/>
            <p:cNvSpPr/>
            <p:nvPr/>
          </p:nvSpPr>
          <p:spPr>
            <a:xfrm>
              <a:off x="1232025" y="11753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30"/>
            <p:cNvSpPr/>
            <p:nvPr/>
          </p:nvSpPr>
          <p:spPr>
            <a:xfrm>
              <a:off x="2364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30"/>
            <p:cNvSpPr/>
            <p:nvPr/>
          </p:nvSpPr>
          <p:spPr>
            <a:xfrm>
              <a:off x="276225" y="11412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30"/>
            <p:cNvSpPr/>
            <p:nvPr/>
          </p:nvSpPr>
          <p:spPr>
            <a:xfrm>
              <a:off x="3176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30"/>
            <p:cNvSpPr/>
            <p:nvPr/>
          </p:nvSpPr>
          <p:spPr>
            <a:xfrm>
              <a:off x="355750" y="114120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30"/>
            <p:cNvSpPr/>
            <p:nvPr/>
          </p:nvSpPr>
          <p:spPr>
            <a:xfrm>
              <a:off x="3971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30"/>
            <p:cNvSpPr/>
            <p:nvPr/>
          </p:nvSpPr>
          <p:spPr>
            <a:xfrm>
              <a:off x="43525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30"/>
            <p:cNvSpPr/>
            <p:nvPr/>
          </p:nvSpPr>
          <p:spPr>
            <a:xfrm>
              <a:off x="475000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30"/>
            <p:cNvSpPr/>
            <p:nvPr/>
          </p:nvSpPr>
          <p:spPr>
            <a:xfrm>
              <a:off x="5164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30"/>
            <p:cNvSpPr/>
            <p:nvPr/>
          </p:nvSpPr>
          <p:spPr>
            <a:xfrm>
              <a:off x="5545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30"/>
            <p:cNvSpPr/>
            <p:nvPr/>
          </p:nvSpPr>
          <p:spPr>
            <a:xfrm>
              <a:off x="5959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30"/>
            <p:cNvSpPr/>
            <p:nvPr/>
          </p:nvSpPr>
          <p:spPr>
            <a:xfrm>
              <a:off x="63402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30"/>
            <p:cNvSpPr/>
            <p:nvPr/>
          </p:nvSpPr>
          <p:spPr>
            <a:xfrm>
              <a:off x="673775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30"/>
            <p:cNvSpPr/>
            <p:nvPr/>
          </p:nvSpPr>
          <p:spPr>
            <a:xfrm>
              <a:off x="7152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30"/>
            <p:cNvSpPr/>
            <p:nvPr/>
          </p:nvSpPr>
          <p:spPr>
            <a:xfrm>
              <a:off x="753300" y="11412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30"/>
            <p:cNvSpPr/>
            <p:nvPr/>
          </p:nvSpPr>
          <p:spPr>
            <a:xfrm>
              <a:off x="794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30"/>
            <p:cNvSpPr/>
            <p:nvPr/>
          </p:nvSpPr>
          <p:spPr>
            <a:xfrm>
              <a:off x="83282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30"/>
            <p:cNvSpPr/>
            <p:nvPr/>
          </p:nvSpPr>
          <p:spPr>
            <a:xfrm>
              <a:off x="872575" y="11412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30"/>
            <p:cNvSpPr/>
            <p:nvPr/>
          </p:nvSpPr>
          <p:spPr>
            <a:xfrm>
              <a:off x="9139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30"/>
            <p:cNvSpPr/>
            <p:nvPr/>
          </p:nvSpPr>
          <p:spPr>
            <a:xfrm>
              <a:off x="95370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30"/>
            <p:cNvSpPr/>
            <p:nvPr/>
          </p:nvSpPr>
          <p:spPr>
            <a:xfrm>
              <a:off x="993450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30"/>
            <p:cNvSpPr/>
            <p:nvPr/>
          </p:nvSpPr>
          <p:spPr>
            <a:xfrm>
              <a:off x="10332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30"/>
            <p:cNvSpPr/>
            <p:nvPr/>
          </p:nvSpPr>
          <p:spPr>
            <a:xfrm>
              <a:off x="10729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30"/>
            <p:cNvSpPr/>
            <p:nvPr/>
          </p:nvSpPr>
          <p:spPr>
            <a:xfrm>
              <a:off x="111272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30"/>
            <p:cNvSpPr/>
            <p:nvPr/>
          </p:nvSpPr>
          <p:spPr>
            <a:xfrm>
              <a:off x="1152500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30"/>
            <p:cNvSpPr/>
            <p:nvPr/>
          </p:nvSpPr>
          <p:spPr>
            <a:xfrm>
              <a:off x="119227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30"/>
            <p:cNvSpPr/>
            <p:nvPr/>
          </p:nvSpPr>
          <p:spPr>
            <a:xfrm>
              <a:off x="1232025" y="114120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30"/>
            <p:cNvSpPr/>
            <p:nvPr/>
          </p:nvSpPr>
          <p:spPr>
            <a:xfrm>
              <a:off x="2364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30"/>
            <p:cNvSpPr/>
            <p:nvPr/>
          </p:nvSpPr>
          <p:spPr>
            <a:xfrm>
              <a:off x="2762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30"/>
            <p:cNvSpPr/>
            <p:nvPr/>
          </p:nvSpPr>
          <p:spPr>
            <a:xfrm>
              <a:off x="3176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30"/>
            <p:cNvSpPr/>
            <p:nvPr/>
          </p:nvSpPr>
          <p:spPr>
            <a:xfrm>
              <a:off x="355750" y="110707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30"/>
            <p:cNvSpPr/>
            <p:nvPr/>
          </p:nvSpPr>
          <p:spPr>
            <a:xfrm>
              <a:off x="3971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30"/>
            <p:cNvSpPr/>
            <p:nvPr/>
          </p:nvSpPr>
          <p:spPr>
            <a:xfrm>
              <a:off x="43525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30"/>
            <p:cNvSpPr/>
            <p:nvPr/>
          </p:nvSpPr>
          <p:spPr>
            <a:xfrm>
              <a:off x="475000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30"/>
            <p:cNvSpPr/>
            <p:nvPr/>
          </p:nvSpPr>
          <p:spPr>
            <a:xfrm>
              <a:off x="5164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30"/>
            <p:cNvSpPr/>
            <p:nvPr/>
          </p:nvSpPr>
          <p:spPr>
            <a:xfrm>
              <a:off x="5545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30"/>
            <p:cNvSpPr/>
            <p:nvPr/>
          </p:nvSpPr>
          <p:spPr>
            <a:xfrm>
              <a:off x="5959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30"/>
            <p:cNvSpPr/>
            <p:nvPr/>
          </p:nvSpPr>
          <p:spPr>
            <a:xfrm>
              <a:off x="63402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30"/>
            <p:cNvSpPr/>
            <p:nvPr/>
          </p:nvSpPr>
          <p:spPr>
            <a:xfrm>
              <a:off x="673775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30"/>
            <p:cNvSpPr/>
            <p:nvPr/>
          </p:nvSpPr>
          <p:spPr>
            <a:xfrm>
              <a:off x="7152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30"/>
            <p:cNvSpPr/>
            <p:nvPr/>
          </p:nvSpPr>
          <p:spPr>
            <a:xfrm>
              <a:off x="753300" y="11070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30"/>
            <p:cNvSpPr/>
            <p:nvPr/>
          </p:nvSpPr>
          <p:spPr>
            <a:xfrm>
              <a:off x="794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30"/>
            <p:cNvSpPr/>
            <p:nvPr/>
          </p:nvSpPr>
          <p:spPr>
            <a:xfrm>
              <a:off x="83282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30"/>
            <p:cNvSpPr/>
            <p:nvPr/>
          </p:nvSpPr>
          <p:spPr>
            <a:xfrm>
              <a:off x="872575" y="11070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30"/>
            <p:cNvSpPr/>
            <p:nvPr/>
          </p:nvSpPr>
          <p:spPr>
            <a:xfrm>
              <a:off x="9139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30"/>
            <p:cNvSpPr/>
            <p:nvPr/>
          </p:nvSpPr>
          <p:spPr>
            <a:xfrm>
              <a:off x="95370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30"/>
            <p:cNvSpPr/>
            <p:nvPr/>
          </p:nvSpPr>
          <p:spPr>
            <a:xfrm>
              <a:off x="993450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30"/>
            <p:cNvSpPr/>
            <p:nvPr/>
          </p:nvSpPr>
          <p:spPr>
            <a:xfrm>
              <a:off x="10332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30"/>
            <p:cNvSpPr/>
            <p:nvPr/>
          </p:nvSpPr>
          <p:spPr>
            <a:xfrm>
              <a:off x="10729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30"/>
            <p:cNvSpPr/>
            <p:nvPr/>
          </p:nvSpPr>
          <p:spPr>
            <a:xfrm>
              <a:off x="111272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30"/>
            <p:cNvSpPr/>
            <p:nvPr/>
          </p:nvSpPr>
          <p:spPr>
            <a:xfrm>
              <a:off x="1152500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30"/>
            <p:cNvSpPr/>
            <p:nvPr/>
          </p:nvSpPr>
          <p:spPr>
            <a:xfrm>
              <a:off x="119227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30"/>
            <p:cNvSpPr/>
            <p:nvPr/>
          </p:nvSpPr>
          <p:spPr>
            <a:xfrm>
              <a:off x="1232025" y="11070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30"/>
            <p:cNvSpPr/>
            <p:nvPr/>
          </p:nvSpPr>
          <p:spPr>
            <a:xfrm>
              <a:off x="2364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30"/>
            <p:cNvSpPr/>
            <p:nvPr/>
          </p:nvSpPr>
          <p:spPr>
            <a:xfrm>
              <a:off x="2762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30"/>
            <p:cNvSpPr/>
            <p:nvPr/>
          </p:nvSpPr>
          <p:spPr>
            <a:xfrm>
              <a:off x="3176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30"/>
            <p:cNvSpPr/>
            <p:nvPr/>
          </p:nvSpPr>
          <p:spPr>
            <a:xfrm>
              <a:off x="3557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30"/>
            <p:cNvSpPr/>
            <p:nvPr/>
          </p:nvSpPr>
          <p:spPr>
            <a:xfrm>
              <a:off x="3971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30"/>
            <p:cNvSpPr/>
            <p:nvPr/>
          </p:nvSpPr>
          <p:spPr>
            <a:xfrm>
              <a:off x="43525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30"/>
            <p:cNvSpPr/>
            <p:nvPr/>
          </p:nvSpPr>
          <p:spPr>
            <a:xfrm>
              <a:off x="475000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30"/>
            <p:cNvSpPr/>
            <p:nvPr/>
          </p:nvSpPr>
          <p:spPr>
            <a:xfrm>
              <a:off x="5164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30"/>
            <p:cNvSpPr/>
            <p:nvPr/>
          </p:nvSpPr>
          <p:spPr>
            <a:xfrm>
              <a:off x="5545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30"/>
            <p:cNvSpPr/>
            <p:nvPr/>
          </p:nvSpPr>
          <p:spPr>
            <a:xfrm>
              <a:off x="5959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30"/>
            <p:cNvSpPr/>
            <p:nvPr/>
          </p:nvSpPr>
          <p:spPr>
            <a:xfrm>
              <a:off x="63402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30"/>
            <p:cNvSpPr/>
            <p:nvPr/>
          </p:nvSpPr>
          <p:spPr>
            <a:xfrm>
              <a:off x="673775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30"/>
            <p:cNvSpPr/>
            <p:nvPr/>
          </p:nvSpPr>
          <p:spPr>
            <a:xfrm>
              <a:off x="7152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30"/>
            <p:cNvSpPr/>
            <p:nvPr/>
          </p:nvSpPr>
          <p:spPr>
            <a:xfrm>
              <a:off x="753300" y="10729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30"/>
            <p:cNvSpPr/>
            <p:nvPr/>
          </p:nvSpPr>
          <p:spPr>
            <a:xfrm>
              <a:off x="794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30"/>
            <p:cNvSpPr/>
            <p:nvPr/>
          </p:nvSpPr>
          <p:spPr>
            <a:xfrm>
              <a:off x="83282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30"/>
            <p:cNvSpPr/>
            <p:nvPr/>
          </p:nvSpPr>
          <p:spPr>
            <a:xfrm>
              <a:off x="872575" y="10729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30"/>
            <p:cNvSpPr/>
            <p:nvPr/>
          </p:nvSpPr>
          <p:spPr>
            <a:xfrm>
              <a:off x="9139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30"/>
            <p:cNvSpPr/>
            <p:nvPr/>
          </p:nvSpPr>
          <p:spPr>
            <a:xfrm>
              <a:off x="95370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30"/>
            <p:cNvSpPr/>
            <p:nvPr/>
          </p:nvSpPr>
          <p:spPr>
            <a:xfrm>
              <a:off x="993450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30"/>
            <p:cNvSpPr/>
            <p:nvPr/>
          </p:nvSpPr>
          <p:spPr>
            <a:xfrm>
              <a:off x="10332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30"/>
            <p:cNvSpPr/>
            <p:nvPr/>
          </p:nvSpPr>
          <p:spPr>
            <a:xfrm>
              <a:off x="10729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30"/>
            <p:cNvSpPr/>
            <p:nvPr/>
          </p:nvSpPr>
          <p:spPr>
            <a:xfrm>
              <a:off x="111272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30"/>
            <p:cNvSpPr/>
            <p:nvPr/>
          </p:nvSpPr>
          <p:spPr>
            <a:xfrm>
              <a:off x="1152500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30"/>
            <p:cNvSpPr/>
            <p:nvPr/>
          </p:nvSpPr>
          <p:spPr>
            <a:xfrm>
              <a:off x="119227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30"/>
            <p:cNvSpPr/>
            <p:nvPr/>
          </p:nvSpPr>
          <p:spPr>
            <a:xfrm>
              <a:off x="1232025" y="10729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30"/>
            <p:cNvSpPr/>
            <p:nvPr/>
          </p:nvSpPr>
          <p:spPr>
            <a:xfrm>
              <a:off x="2364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30"/>
            <p:cNvSpPr/>
            <p:nvPr/>
          </p:nvSpPr>
          <p:spPr>
            <a:xfrm>
              <a:off x="2762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30"/>
            <p:cNvSpPr/>
            <p:nvPr/>
          </p:nvSpPr>
          <p:spPr>
            <a:xfrm>
              <a:off x="3176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30"/>
            <p:cNvSpPr/>
            <p:nvPr/>
          </p:nvSpPr>
          <p:spPr>
            <a:xfrm>
              <a:off x="3557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30"/>
            <p:cNvSpPr/>
            <p:nvPr/>
          </p:nvSpPr>
          <p:spPr>
            <a:xfrm>
              <a:off x="3971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30"/>
            <p:cNvSpPr/>
            <p:nvPr/>
          </p:nvSpPr>
          <p:spPr>
            <a:xfrm>
              <a:off x="43525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30"/>
            <p:cNvSpPr/>
            <p:nvPr/>
          </p:nvSpPr>
          <p:spPr>
            <a:xfrm>
              <a:off x="475000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30"/>
            <p:cNvSpPr/>
            <p:nvPr/>
          </p:nvSpPr>
          <p:spPr>
            <a:xfrm>
              <a:off x="5164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30"/>
            <p:cNvSpPr/>
            <p:nvPr/>
          </p:nvSpPr>
          <p:spPr>
            <a:xfrm>
              <a:off x="5545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30"/>
            <p:cNvSpPr/>
            <p:nvPr/>
          </p:nvSpPr>
          <p:spPr>
            <a:xfrm>
              <a:off x="5959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30"/>
            <p:cNvSpPr/>
            <p:nvPr/>
          </p:nvSpPr>
          <p:spPr>
            <a:xfrm>
              <a:off x="63402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30"/>
            <p:cNvSpPr/>
            <p:nvPr/>
          </p:nvSpPr>
          <p:spPr>
            <a:xfrm>
              <a:off x="673775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30"/>
            <p:cNvSpPr/>
            <p:nvPr/>
          </p:nvSpPr>
          <p:spPr>
            <a:xfrm>
              <a:off x="7152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30"/>
            <p:cNvSpPr/>
            <p:nvPr/>
          </p:nvSpPr>
          <p:spPr>
            <a:xfrm>
              <a:off x="753300" y="10388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30"/>
            <p:cNvSpPr/>
            <p:nvPr/>
          </p:nvSpPr>
          <p:spPr>
            <a:xfrm>
              <a:off x="794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30"/>
            <p:cNvSpPr/>
            <p:nvPr/>
          </p:nvSpPr>
          <p:spPr>
            <a:xfrm>
              <a:off x="83282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30"/>
            <p:cNvSpPr/>
            <p:nvPr/>
          </p:nvSpPr>
          <p:spPr>
            <a:xfrm>
              <a:off x="872575" y="10388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30"/>
            <p:cNvSpPr/>
            <p:nvPr/>
          </p:nvSpPr>
          <p:spPr>
            <a:xfrm>
              <a:off x="9139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30"/>
            <p:cNvSpPr/>
            <p:nvPr/>
          </p:nvSpPr>
          <p:spPr>
            <a:xfrm>
              <a:off x="95370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30"/>
            <p:cNvSpPr/>
            <p:nvPr/>
          </p:nvSpPr>
          <p:spPr>
            <a:xfrm>
              <a:off x="993450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30"/>
            <p:cNvSpPr/>
            <p:nvPr/>
          </p:nvSpPr>
          <p:spPr>
            <a:xfrm>
              <a:off x="10332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30"/>
            <p:cNvSpPr/>
            <p:nvPr/>
          </p:nvSpPr>
          <p:spPr>
            <a:xfrm>
              <a:off x="10729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30"/>
            <p:cNvSpPr/>
            <p:nvPr/>
          </p:nvSpPr>
          <p:spPr>
            <a:xfrm>
              <a:off x="111272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30"/>
            <p:cNvSpPr/>
            <p:nvPr/>
          </p:nvSpPr>
          <p:spPr>
            <a:xfrm>
              <a:off x="1152500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30"/>
            <p:cNvSpPr/>
            <p:nvPr/>
          </p:nvSpPr>
          <p:spPr>
            <a:xfrm>
              <a:off x="119227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30"/>
            <p:cNvSpPr/>
            <p:nvPr/>
          </p:nvSpPr>
          <p:spPr>
            <a:xfrm>
              <a:off x="1232025" y="10388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30"/>
            <p:cNvSpPr/>
            <p:nvPr/>
          </p:nvSpPr>
          <p:spPr>
            <a:xfrm>
              <a:off x="2364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30"/>
            <p:cNvSpPr/>
            <p:nvPr/>
          </p:nvSpPr>
          <p:spPr>
            <a:xfrm>
              <a:off x="276225" y="10048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30"/>
            <p:cNvSpPr/>
            <p:nvPr/>
          </p:nvSpPr>
          <p:spPr>
            <a:xfrm>
              <a:off x="3176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30"/>
            <p:cNvSpPr/>
            <p:nvPr/>
          </p:nvSpPr>
          <p:spPr>
            <a:xfrm>
              <a:off x="355750" y="10047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30"/>
            <p:cNvSpPr/>
            <p:nvPr/>
          </p:nvSpPr>
          <p:spPr>
            <a:xfrm>
              <a:off x="3971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30"/>
            <p:cNvSpPr/>
            <p:nvPr/>
          </p:nvSpPr>
          <p:spPr>
            <a:xfrm>
              <a:off x="435250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30"/>
            <p:cNvSpPr/>
            <p:nvPr/>
          </p:nvSpPr>
          <p:spPr>
            <a:xfrm>
              <a:off x="475025" y="10048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30"/>
            <p:cNvSpPr/>
            <p:nvPr/>
          </p:nvSpPr>
          <p:spPr>
            <a:xfrm>
              <a:off x="5164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30"/>
            <p:cNvSpPr/>
            <p:nvPr/>
          </p:nvSpPr>
          <p:spPr>
            <a:xfrm>
              <a:off x="5545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30"/>
            <p:cNvSpPr/>
            <p:nvPr/>
          </p:nvSpPr>
          <p:spPr>
            <a:xfrm>
              <a:off x="5959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30"/>
            <p:cNvSpPr/>
            <p:nvPr/>
          </p:nvSpPr>
          <p:spPr>
            <a:xfrm>
              <a:off x="63402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30"/>
            <p:cNvSpPr/>
            <p:nvPr/>
          </p:nvSpPr>
          <p:spPr>
            <a:xfrm>
              <a:off x="673775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30"/>
            <p:cNvSpPr/>
            <p:nvPr/>
          </p:nvSpPr>
          <p:spPr>
            <a:xfrm>
              <a:off x="7152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30"/>
            <p:cNvSpPr/>
            <p:nvPr/>
          </p:nvSpPr>
          <p:spPr>
            <a:xfrm>
              <a:off x="753300" y="10048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30"/>
            <p:cNvSpPr/>
            <p:nvPr/>
          </p:nvSpPr>
          <p:spPr>
            <a:xfrm>
              <a:off x="794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30"/>
            <p:cNvSpPr/>
            <p:nvPr/>
          </p:nvSpPr>
          <p:spPr>
            <a:xfrm>
              <a:off x="83282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30"/>
            <p:cNvSpPr/>
            <p:nvPr/>
          </p:nvSpPr>
          <p:spPr>
            <a:xfrm>
              <a:off x="872575" y="10048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30"/>
            <p:cNvSpPr/>
            <p:nvPr/>
          </p:nvSpPr>
          <p:spPr>
            <a:xfrm>
              <a:off x="9139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30"/>
            <p:cNvSpPr/>
            <p:nvPr/>
          </p:nvSpPr>
          <p:spPr>
            <a:xfrm>
              <a:off x="95370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30"/>
            <p:cNvSpPr/>
            <p:nvPr/>
          </p:nvSpPr>
          <p:spPr>
            <a:xfrm>
              <a:off x="993450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30"/>
            <p:cNvSpPr/>
            <p:nvPr/>
          </p:nvSpPr>
          <p:spPr>
            <a:xfrm>
              <a:off x="10332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30"/>
            <p:cNvSpPr/>
            <p:nvPr/>
          </p:nvSpPr>
          <p:spPr>
            <a:xfrm>
              <a:off x="10729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30"/>
            <p:cNvSpPr/>
            <p:nvPr/>
          </p:nvSpPr>
          <p:spPr>
            <a:xfrm>
              <a:off x="111272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30"/>
            <p:cNvSpPr/>
            <p:nvPr/>
          </p:nvSpPr>
          <p:spPr>
            <a:xfrm>
              <a:off x="1152500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30"/>
            <p:cNvSpPr/>
            <p:nvPr/>
          </p:nvSpPr>
          <p:spPr>
            <a:xfrm>
              <a:off x="119227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30"/>
            <p:cNvSpPr/>
            <p:nvPr/>
          </p:nvSpPr>
          <p:spPr>
            <a:xfrm>
              <a:off x="1232025" y="100477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30"/>
            <p:cNvSpPr/>
            <p:nvPr/>
          </p:nvSpPr>
          <p:spPr>
            <a:xfrm>
              <a:off x="276225" y="9707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30"/>
            <p:cNvSpPr/>
            <p:nvPr/>
          </p:nvSpPr>
          <p:spPr>
            <a:xfrm>
              <a:off x="3176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30"/>
            <p:cNvSpPr/>
            <p:nvPr/>
          </p:nvSpPr>
          <p:spPr>
            <a:xfrm>
              <a:off x="355750" y="97065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30"/>
            <p:cNvSpPr/>
            <p:nvPr/>
          </p:nvSpPr>
          <p:spPr>
            <a:xfrm>
              <a:off x="3971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30"/>
            <p:cNvSpPr/>
            <p:nvPr/>
          </p:nvSpPr>
          <p:spPr>
            <a:xfrm>
              <a:off x="43525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30"/>
            <p:cNvSpPr/>
            <p:nvPr/>
          </p:nvSpPr>
          <p:spPr>
            <a:xfrm>
              <a:off x="475000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30"/>
            <p:cNvSpPr/>
            <p:nvPr/>
          </p:nvSpPr>
          <p:spPr>
            <a:xfrm>
              <a:off x="5164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30"/>
            <p:cNvSpPr/>
            <p:nvPr/>
          </p:nvSpPr>
          <p:spPr>
            <a:xfrm>
              <a:off x="5545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30"/>
            <p:cNvSpPr/>
            <p:nvPr/>
          </p:nvSpPr>
          <p:spPr>
            <a:xfrm>
              <a:off x="5959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30"/>
            <p:cNvSpPr/>
            <p:nvPr/>
          </p:nvSpPr>
          <p:spPr>
            <a:xfrm>
              <a:off x="63402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30"/>
            <p:cNvSpPr/>
            <p:nvPr/>
          </p:nvSpPr>
          <p:spPr>
            <a:xfrm>
              <a:off x="673775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30"/>
            <p:cNvSpPr/>
            <p:nvPr/>
          </p:nvSpPr>
          <p:spPr>
            <a:xfrm>
              <a:off x="7152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30"/>
            <p:cNvSpPr/>
            <p:nvPr/>
          </p:nvSpPr>
          <p:spPr>
            <a:xfrm>
              <a:off x="753300" y="9707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30"/>
            <p:cNvSpPr/>
            <p:nvPr/>
          </p:nvSpPr>
          <p:spPr>
            <a:xfrm>
              <a:off x="794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30"/>
            <p:cNvSpPr/>
            <p:nvPr/>
          </p:nvSpPr>
          <p:spPr>
            <a:xfrm>
              <a:off x="83282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30"/>
            <p:cNvSpPr/>
            <p:nvPr/>
          </p:nvSpPr>
          <p:spPr>
            <a:xfrm>
              <a:off x="872575" y="9707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30"/>
            <p:cNvSpPr/>
            <p:nvPr/>
          </p:nvSpPr>
          <p:spPr>
            <a:xfrm>
              <a:off x="9139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30"/>
            <p:cNvSpPr/>
            <p:nvPr/>
          </p:nvSpPr>
          <p:spPr>
            <a:xfrm>
              <a:off x="95370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30"/>
            <p:cNvSpPr/>
            <p:nvPr/>
          </p:nvSpPr>
          <p:spPr>
            <a:xfrm>
              <a:off x="993450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30"/>
            <p:cNvSpPr/>
            <p:nvPr/>
          </p:nvSpPr>
          <p:spPr>
            <a:xfrm>
              <a:off x="10332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30"/>
            <p:cNvSpPr/>
            <p:nvPr/>
          </p:nvSpPr>
          <p:spPr>
            <a:xfrm>
              <a:off x="10729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30"/>
            <p:cNvSpPr/>
            <p:nvPr/>
          </p:nvSpPr>
          <p:spPr>
            <a:xfrm>
              <a:off x="111272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30"/>
            <p:cNvSpPr/>
            <p:nvPr/>
          </p:nvSpPr>
          <p:spPr>
            <a:xfrm>
              <a:off x="1152500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30"/>
            <p:cNvSpPr/>
            <p:nvPr/>
          </p:nvSpPr>
          <p:spPr>
            <a:xfrm>
              <a:off x="119227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30"/>
            <p:cNvSpPr/>
            <p:nvPr/>
          </p:nvSpPr>
          <p:spPr>
            <a:xfrm>
              <a:off x="1232025" y="9706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30"/>
            <p:cNvSpPr/>
            <p:nvPr/>
          </p:nvSpPr>
          <p:spPr>
            <a:xfrm>
              <a:off x="276225" y="936600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30"/>
            <p:cNvSpPr/>
            <p:nvPr/>
          </p:nvSpPr>
          <p:spPr>
            <a:xfrm>
              <a:off x="3176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30"/>
            <p:cNvSpPr/>
            <p:nvPr/>
          </p:nvSpPr>
          <p:spPr>
            <a:xfrm>
              <a:off x="355750" y="936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30"/>
            <p:cNvSpPr/>
            <p:nvPr/>
          </p:nvSpPr>
          <p:spPr>
            <a:xfrm>
              <a:off x="3971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30"/>
            <p:cNvSpPr/>
            <p:nvPr/>
          </p:nvSpPr>
          <p:spPr>
            <a:xfrm>
              <a:off x="435250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30"/>
            <p:cNvSpPr/>
            <p:nvPr/>
          </p:nvSpPr>
          <p:spPr>
            <a:xfrm>
              <a:off x="475025" y="93660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30"/>
            <p:cNvSpPr/>
            <p:nvPr/>
          </p:nvSpPr>
          <p:spPr>
            <a:xfrm>
              <a:off x="5164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30"/>
            <p:cNvSpPr/>
            <p:nvPr/>
          </p:nvSpPr>
          <p:spPr>
            <a:xfrm>
              <a:off x="5545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30"/>
            <p:cNvSpPr/>
            <p:nvPr/>
          </p:nvSpPr>
          <p:spPr>
            <a:xfrm>
              <a:off x="5959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30"/>
            <p:cNvSpPr/>
            <p:nvPr/>
          </p:nvSpPr>
          <p:spPr>
            <a:xfrm>
              <a:off x="63402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30"/>
            <p:cNvSpPr/>
            <p:nvPr/>
          </p:nvSpPr>
          <p:spPr>
            <a:xfrm>
              <a:off x="673775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30"/>
            <p:cNvSpPr/>
            <p:nvPr/>
          </p:nvSpPr>
          <p:spPr>
            <a:xfrm>
              <a:off x="7152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30"/>
            <p:cNvSpPr/>
            <p:nvPr/>
          </p:nvSpPr>
          <p:spPr>
            <a:xfrm>
              <a:off x="753300" y="93660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30"/>
            <p:cNvSpPr/>
            <p:nvPr/>
          </p:nvSpPr>
          <p:spPr>
            <a:xfrm>
              <a:off x="794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30"/>
            <p:cNvSpPr/>
            <p:nvPr/>
          </p:nvSpPr>
          <p:spPr>
            <a:xfrm>
              <a:off x="83282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30"/>
            <p:cNvSpPr/>
            <p:nvPr/>
          </p:nvSpPr>
          <p:spPr>
            <a:xfrm>
              <a:off x="872575" y="93660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30"/>
            <p:cNvSpPr/>
            <p:nvPr/>
          </p:nvSpPr>
          <p:spPr>
            <a:xfrm>
              <a:off x="9139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30"/>
            <p:cNvSpPr/>
            <p:nvPr/>
          </p:nvSpPr>
          <p:spPr>
            <a:xfrm>
              <a:off x="95370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30"/>
            <p:cNvSpPr/>
            <p:nvPr/>
          </p:nvSpPr>
          <p:spPr>
            <a:xfrm>
              <a:off x="993450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30"/>
            <p:cNvSpPr/>
            <p:nvPr/>
          </p:nvSpPr>
          <p:spPr>
            <a:xfrm>
              <a:off x="10332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30"/>
            <p:cNvSpPr/>
            <p:nvPr/>
          </p:nvSpPr>
          <p:spPr>
            <a:xfrm>
              <a:off x="10729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30"/>
            <p:cNvSpPr/>
            <p:nvPr/>
          </p:nvSpPr>
          <p:spPr>
            <a:xfrm>
              <a:off x="111272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30"/>
            <p:cNvSpPr/>
            <p:nvPr/>
          </p:nvSpPr>
          <p:spPr>
            <a:xfrm>
              <a:off x="1152500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30"/>
            <p:cNvSpPr/>
            <p:nvPr/>
          </p:nvSpPr>
          <p:spPr>
            <a:xfrm>
              <a:off x="119227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30"/>
            <p:cNvSpPr/>
            <p:nvPr/>
          </p:nvSpPr>
          <p:spPr>
            <a:xfrm>
              <a:off x="1232025" y="9365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30"/>
            <p:cNvSpPr/>
            <p:nvPr/>
          </p:nvSpPr>
          <p:spPr>
            <a:xfrm>
              <a:off x="276225" y="9024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30"/>
            <p:cNvSpPr/>
            <p:nvPr/>
          </p:nvSpPr>
          <p:spPr>
            <a:xfrm>
              <a:off x="3176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30"/>
            <p:cNvSpPr/>
            <p:nvPr/>
          </p:nvSpPr>
          <p:spPr>
            <a:xfrm>
              <a:off x="355750" y="9024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30"/>
            <p:cNvSpPr/>
            <p:nvPr/>
          </p:nvSpPr>
          <p:spPr>
            <a:xfrm>
              <a:off x="3971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30"/>
            <p:cNvSpPr/>
            <p:nvPr/>
          </p:nvSpPr>
          <p:spPr>
            <a:xfrm>
              <a:off x="43525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30"/>
            <p:cNvSpPr/>
            <p:nvPr/>
          </p:nvSpPr>
          <p:spPr>
            <a:xfrm>
              <a:off x="475000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30"/>
            <p:cNvSpPr/>
            <p:nvPr/>
          </p:nvSpPr>
          <p:spPr>
            <a:xfrm>
              <a:off x="5164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30"/>
            <p:cNvSpPr/>
            <p:nvPr/>
          </p:nvSpPr>
          <p:spPr>
            <a:xfrm>
              <a:off x="5545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30"/>
            <p:cNvSpPr/>
            <p:nvPr/>
          </p:nvSpPr>
          <p:spPr>
            <a:xfrm>
              <a:off x="5959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30"/>
            <p:cNvSpPr/>
            <p:nvPr/>
          </p:nvSpPr>
          <p:spPr>
            <a:xfrm>
              <a:off x="63402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30"/>
            <p:cNvSpPr/>
            <p:nvPr/>
          </p:nvSpPr>
          <p:spPr>
            <a:xfrm>
              <a:off x="673775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30"/>
            <p:cNvSpPr/>
            <p:nvPr/>
          </p:nvSpPr>
          <p:spPr>
            <a:xfrm>
              <a:off x="7152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30"/>
            <p:cNvSpPr/>
            <p:nvPr/>
          </p:nvSpPr>
          <p:spPr>
            <a:xfrm>
              <a:off x="753300" y="9024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30"/>
            <p:cNvSpPr/>
            <p:nvPr/>
          </p:nvSpPr>
          <p:spPr>
            <a:xfrm>
              <a:off x="794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30"/>
            <p:cNvSpPr/>
            <p:nvPr/>
          </p:nvSpPr>
          <p:spPr>
            <a:xfrm>
              <a:off x="83282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30"/>
            <p:cNvSpPr/>
            <p:nvPr/>
          </p:nvSpPr>
          <p:spPr>
            <a:xfrm>
              <a:off x="872575" y="9024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30"/>
            <p:cNvSpPr/>
            <p:nvPr/>
          </p:nvSpPr>
          <p:spPr>
            <a:xfrm>
              <a:off x="9139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30"/>
            <p:cNvSpPr/>
            <p:nvPr/>
          </p:nvSpPr>
          <p:spPr>
            <a:xfrm>
              <a:off x="95370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30"/>
            <p:cNvSpPr/>
            <p:nvPr/>
          </p:nvSpPr>
          <p:spPr>
            <a:xfrm>
              <a:off x="993450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30"/>
            <p:cNvSpPr/>
            <p:nvPr/>
          </p:nvSpPr>
          <p:spPr>
            <a:xfrm>
              <a:off x="10332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30"/>
            <p:cNvSpPr/>
            <p:nvPr/>
          </p:nvSpPr>
          <p:spPr>
            <a:xfrm>
              <a:off x="10729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30"/>
            <p:cNvSpPr/>
            <p:nvPr/>
          </p:nvSpPr>
          <p:spPr>
            <a:xfrm>
              <a:off x="111272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30"/>
            <p:cNvSpPr/>
            <p:nvPr/>
          </p:nvSpPr>
          <p:spPr>
            <a:xfrm>
              <a:off x="1152500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30"/>
            <p:cNvSpPr/>
            <p:nvPr/>
          </p:nvSpPr>
          <p:spPr>
            <a:xfrm>
              <a:off x="119227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30"/>
            <p:cNvSpPr/>
            <p:nvPr/>
          </p:nvSpPr>
          <p:spPr>
            <a:xfrm>
              <a:off x="1232025" y="9024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30"/>
            <p:cNvSpPr/>
            <p:nvPr/>
          </p:nvSpPr>
          <p:spPr>
            <a:xfrm>
              <a:off x="276225" y="868375"/>
              <a:ext cx="11375" cy="9700"/>
            </a:xfrm>
            <a:custGeom>
              <a:rect b="b" l="l" r="r" t="t"/>
              <a:pathLst>
                <a:path extrusionOk="0" h="388" w="455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30"/>
            <p:cNvSpPr/>
            <p:nvPr/>
          </p:nvSpPr>
          <p:spPr>
            <a:xfrm>
              <a:off x="3176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30"/>
            <p:cNvSpPr/>
            <p:nvPr/>
          </p:nvSpPr>
          <p:spPr>
            <a:xfrm>
              <a:off x="355750" y="8683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30"/>
            <p:cNvSpPr/>
            <p:nvPr/>
          </p:nvSpPr>
          <p:spPr>
            <a:xfrm>
              <a:off x="3971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30"/>
            <p:cNvSpPr/>
            <p:nvPr/>
          </p:nvSpPr>
          <p:spPr>
            <a:xfrm>
              <a:off x="43525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30"/>
            <p:cNvSpPr/>
            <p:nvPr/>
          </p:nvSpPr>
          <p:spPr>
            <a:xfrm>
              <a:off x="475000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30"/>
            <p:cNvSpPr/>
            <p:nvPr/>
          </p:nvSpPr>
          <p:spPr>
            <a:xfrm>
              <a:off x="5164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30"/>
            <p:cNvSpPr/>
            <p:nvPr/>
          </p:nvSpPr>
          <p:spPr>
            <a:xfrm>
              <a:off x="5545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30"/>
            <p:cNvSpPr/>
            <p:nvPr/>
          </p:nvSpPr>
          <p:spPr>
            <a:xfrm>
              <a:off x="5959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30"/>
            <p:cNvSpPr/>
            <p:nvPr/>
          </p:nvSpPr>
          <p:spPr>
            <a:xfrm>
              <a:off x="63402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30"/>
            <p:cNvSpPr/>
            <p:nvPr/>
          </p:nvSpPr>
          <p:spPr>
            <a:xfrm>
              <a:off x="673775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30"/>
            <p:cNvSpPr/>
            <p:nvPr/>
          </p:nvSpPr>
          <p:spPr>
            <a:xfrm>
              <a:off x="7152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30"/>
            <p:cNvSpPr/>
            <p:nvPr/>
          </p:nvSpPr>
          <p:spPr>
            <a:xfrm>
              <a:off x="753300" y="8683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30"/>
            <p:cNvSpPr/>
            <p:nvPr/>
          </p:nvSpPr>
          <p:spPr>
            <a:xfrm>
              <a:off x="794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30"/>
            <p:cNvSpPr/>
            <p:nvPr/>
          </p:nvSpPr>
          <p:spPr>
            <a:xfrm>
              <a:off x="83282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30"/>
            <p:cNvSpPr/>
            <p:nvPr/>
          </p:nvSpPr>
          <p:spPr>
            <a:xfrm>
              <a:off x="872575" y="8683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30"/>
            <p:cNvSpPr/>
            <p:nvPr/>
          </p:nvSpPr>
          <p:spPr>
            <a:xfrm>
              <a:off x="9139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30"/>
            <p:cNvSpPr/>
            <p:nvPr/>
          </p:nvSpPr>
          <p:spPr>
            <a:xfrm>
              <a:off x="95370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30"/>
            <p:cNvSpPr/>
            <p:nvPr/>
          </p:nvSpPr>
          <p:spPr>
            <a:xfrm>
              <a:off x="993450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30"/>
            <p:cNvSpPr/>
            <p:nvPr/>
          </p:nvSpPr>
          <p:spPr>
            <a:xfrm>
              <a:off x="10332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30"/>
            <p:cNvSpPr/>
            <p:nvPr/>
          </p:nvSpPr>
          <p:spPr>
            <a:xfrm>
              <a:off x="10729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30"/>
            <p:cNvSpPr/>
            <p:nvPr/>
          </p:nvSpPr>
          <p:spPr>
            <a:xfrm>
              <a:off x="111272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30"/>
            <p:cNvSpPr/>
            <p:nvPr/>
          </p:nvSpPr>
          <p:spPr>
            <a:xfrm>
              <a:off x="1152500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30"/>
            <p:cNvSpPr/>
            <p:nvPr/>
          </p:nvSpPr>
          <p:spPr>
            <a:xfrm>
              <a:off x="119227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30"/>
            <p:cNvSpPr/>
            <p:nvPr/>
          </p:nvSpPr>
          <p:spPr>
            <a:xfrm>
              <a:off x="1232025" y="868350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30"/>
            <p:cNvSpPr/>
            <p:nvPr/>
          </p:nvSpPr>
          <p:spPr>
            <a:xfrm>
              <a:off x="3176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30"/>
            <p:cNvSpPr/>
            <p:nvPr/>
          </p:nvSpPr>
          <p:spPr>
            <a:xfrm>
              <a:off x="355750" y="8342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30"/>
            <p:cNvSpPr/>
            <p:nvPr/>
          </p:nvSpPr>
          <p:spPr>
            <a:xfrm>
              <a:off x="3971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30"/>
            <p:cNvSpPr/>
            <p:nvPr/>
          </p:nvSpPr>
          <p:spPr>
            <a:xfrm>
              <a:off x="435250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30"/>
            <p:cNvSpPr/>
            <p:nvPr/>
          </p:nvSpPr>
          <p:spPr>
            <a:xfrm>
              <a:off x="475025" y="83427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30"/>
            <p:cNvSpPr/>
            <p:nvPr/>
          </p:nvSpPr>
          <p:spPr>
            <a:xfrm>
              <a:off x="5164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30"/>
            <p:cNvSpPr/>
            <p:nvPr/>
          </p:nvSpPr>
          <p:spPr>
            <a:xfrm>
              <a:off x="5545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30"/>
            <p:cNvSpPr/>
            <p:nvPr/>
          </p:nvSpPr>
          <p:spPr>
            <a:xfrm>
              <a:off x="595925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30"/>
            <p:cNvSpPr/>
            <p:nvPr/>
          </p:nvSpPr>
          <p:spPr>
            <a:xfrm>
              <a:off x="63402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30"/>
            <p:cNvSpPr/>
            <p:nvPr/>
          </p:nvSpPr>
          <p:spPr>
            <a:xfrm>
              <a:off x="673775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30"/>
            <p:cNvSpPr/>
            <p:nvPr/>
          </p:nvSpPr>
          <p:spPr>
            <a:xfrm>
              <a:off x="7152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30"/>
            <p:cNvSpPr/>
            <p:nvPr/>
          </p:nvSpPr>
          <p:spPr>
            <a:xfrm>
              <a:off x="753300" y="8342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30"/>
            <p:cNvSpPr/>
            <p:nvPr/>
          </p:nvSpPr>
          <p:spPr>
            <a:xfrm>
              <a:off x="794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30"/>
            <p:cNvSpPr/>
            <p:nvPr/>
          </p:nvSpPr>
          <p:spPr>
            <a:xfrm>
              <a:off x="832825" y="8342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30"/>
            <p:cNvSpPr/>
            <p:nvPr/>
          </p:nvSpPr>
          <p:spPr>
            <a:xfrm>
              <a:off x="872575" y="8342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30"/>
            <p:cNvSpPr/>
            <p:nvPr/>
          </p:nvSpPr>
          <p:spPr>
            <a:xfrm>
              <a:off x="9139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30"/>
            <p:cNvSpPr/>
            <p:nvPr/>
          </p:nvSpPr>
          <p:spPr>
            <a:xfrm>
              <a:off x="95370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30"/>
            <p:cNvSpPr/>
            <p:nvPr/>
          </p:nvSpPr>
          <p:spPr>
            <a:xfrm>
              <a:off x="993450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30"/>
            <p:cNvSpPr/>
            <p:nvPr/>
          </p:nvSpPr>
          <p:spPr>
            <a:xfrm>
              <a:off x="10332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30"/>
            <p:cNvSpPr/>
            <p:nvPr/>
          </p:nvSpPr>
          <p:spPr>
            <a:xfrm>
              <a:off x="10729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30"/>
            <p:cNvSpPr/>
            <p:nvPr/>
          </p:nvSpPr>
          <p:spPr>
            <a:xfrm>
              <a:off x="111272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30"/>
            <p:cNvSpPr/>
            <p:nvPr/>
          </p:nvSpPr>
          <p:spPr>
            <a:xfrm>
              <a:off x="1152500" y="8342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30"/>
            <p:cNvSpPr/>
            <p:nvPr/>
          </p:nvSpPr>
          <p:spPr>
            <a:xfrm>
              <a:off x="119227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30"/>
            <p:cNvSpPr/>
            <p:nvPr/>
          </p:nvSpPr>
          <p:spPr>
            <a:xfrm>
              <a:off x="1232025" y="8342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30"/>
            <p:cNvSpPr/>
            <p:nvPr/>
          </p:nvSpPr>
          <p:spPr>
            <a:xfrm>
              <a:off x="3176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30"/>
            <p:cNvSpPr/>
            <p:nvPr/>
          </p:nvSpPr>
          <p:spPr>
            <a:xfrm>
              <a:off x="355750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30"/>
            <p:cNvSpPr/>
            <p:nvPr/>
          </p:nvSpPr>
          <p:spPr>
            <a:xfrm>
              <a:off x="3971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30"/>
            <p:cNvSpPr/>
            <p:nvPr/>
          </p:nvSpPr>
          <p:spPr>
            <a:xfrm>
              <a:off x="43525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30"/>
            <p:cNvSpPr/>
            <p:nvPr/>
          </p:nvSpPr>
          <p:spPr>
            <a:xfrm>
              <a:off x="475000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30"/>
            <p:cNvSpPr/>
            <p:nvPr/>
          </p:nvSpPr>
          <p:spPr>
            <a:xfrm>
              <a:off x="5164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30"/>
            <p:cNvSpPr/>
            <p:nvPr/>
          </p:nvSpPr>
          <p:spPr>
            <a:xfrm>
              <a:off x="5545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30"/>
            <p:cNvSpPr/>
            <p:nvPr/>
          </p:nvSpPr>
          <p:spPr>
            <a:xfrm>
              <a:off x="595925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30"/>
            <p:cNvSpPr/>
            <p:nvPr/>
          </p:nvSpPr>
          <p:spPr>
            <a:xfrm>
              <a:off x="63402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30"/>
            <p:cNvSpPr/>
            <p:nvPr/>
          </p:nvSpPr>
          <p:spPr>
            <a:xfrm>
              <a:off x="673775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30"/>
            <p:cNvSpPr/>
            <p:nvPr/>
          </p:nvSpPr>
          <p:spPr>
            <a:xfrm>
              <a:off x="7152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30"/>
            <p:cNvSpPr/>
            <p:nvPr/>
          </p:nvSpPr>
          <p:spPr>
            <a:xfrm>
              <a:off x="753300" y="80017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30"/>
            <p:cNvSpPr/>
            <p:nvPr/>
          </p:nvSpPr>
          <p:spPr>
            <a:xfrm>
              <a:off x="794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30"/>
            <p:cNvSpPr/>
            <p:nvPr/>
          </p:nvSpPr>
          <p:spPr>
            <a:xfrm>
              <a:off x="832825" y="80017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0"/>
            <p:cNvSpPr/>
            <p:nvPr/>
          </p:nvSpPr>
          <p:spPr>
            <a:xfrm>
              <a:off x="872575" y="800125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30"/>
            <p:cNvSpPr/>
            <p:nvPr/>
          </p:nvSpPr>
          <p:spPr>
            <a:xfrm>
              <a:off x="9139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30"/>
            <p:cNvSpPr/>
            <p:nvPr/>
          </p:nvSpPr>
          <p:spPr>
            <a:xfrm>
              <a:off x="95370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30"/>
            <p:cNvSpPr/>
            <p:nvPr/>
          </p:nvSpPr>
          <p:spPr>
            <a:xfrm>
              <a:off x="993450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30"/>
            <p:cNvSpPr/>
            <p:nvPr/>
          </p:nvSpPr>
          <p:spPr>
            <a:xfrm>
              <a:off x="10332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30"/>
            <p:cNvSpPr/>
            <p:nvPr/>
          </p:nvSpPr>
          <p:spPr>
            <a:xfrm>
              <a:off x="10729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30"/>
            <p:cNvSpPr/>
            <p:nvPr/>
          </p:nvSpPr>
          <p:spPr>
            <a:xfrm>
              <a:off x="111272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30"/>
            <p:cNvSpPr/>
            <p:nvPr/>
          </p:nvSpPr>
          <p:spPr>
            <a:xfrm>
              <a:off x="1152500" y="8001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30"/>
            <p:cNvSpPr/>
            <p:nvPr/>
          </p:nvSpPr>
          <p:spPr>
            <a:xfrm>
              <a:off x="119227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30"/>
            <p:cNvSpPr/>
            <p:nvPr/>
          </p:nvSpPr>
          <p:spPr>
            <a:xfrm>
              <a:off x="1232025" y="8001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30"/>
            <p:cNvSpPr/>
            <p:nvPr/>
          </p:nvSpPr>
          <p:spPr>
            <a:xfrm>
              <a:off x="355750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30"/>
            <p:cNvSpPr/>
            <p:nvPr/>
          </p:nvSpPr>
          <p:spPr>
            <a:xfrm>
              <a:off x="3971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30"/>
            <p:cNvSpPr/>
            <p:nvPr/>
          </p:nvSpPr>
          <p:spPr>
            <a:xfrm>
              <a:off x="435250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30"/>
            <p:cNvSpPr/>
            <p:nvPr/>
          </p:nvSpPr>
          <p:spPr>
            <a:xfrm>
              <a:off x="475025" y="7660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30"/>
            <p:cNvSpPr/>
            <p:nvPr/>
          </p:nvSpPr>
          <p:spPr>
            <a:xfrm>
              <a:off x="5164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30"/>
            <p:cNvSpPr/>
            <p:nvPr/>
          </p:nvSpPr>
          <p:spPr>
            <a:xfrm>
              <a:off x="5545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30"/>
            <p:cNvSpPr/>
            <p:nvPr/>
          </p:nvSpPr>
          <p:spPr>
            <a:xfrm>
              <a:off x="595925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30"/>
            <p:cNvSpPr/>
            <p:nvPr/>
          </p:nvSpPr>
          <p:spPr>
            <a:xfrm>
              <a:off x="63402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30"/>
            <p:cNvSpPr/>
            <p:nvPr/>
          </p:nvSpPr>
          <p:spPr>
            <a:xfrm>
              <a:off x="673775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30"/>
            <p:cNvSpPr/>
            <p:nvPr/>
          </p:nvSpPr>
          <p:spPr>
            <a:xfrm>
              <a:off x="7152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30"/>
            <p:cNvSpPr/>
            <p:nvPr/>
          </p:nvSpPr>
          <p:spPr>
            <a:xfrm>
              <a:off x="753300" y="7660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30"/>
            <p:cNvSpPr/>
            <p:nvPr/>
          </p:nvSpPr>
          <p:spPr>
            <a:xfrm>
              <a:off x="794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30"/>
            <p:cNvSpPr/>
            <p:nvPr/>
          </p:nvSpPr>
          <p:spPr>
            <a:xfrm>
              <a:off x="832825" y="7660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30"/>
            <p:cNvSpPr/>
            <p:nvPr/>
          </p:nvSpPr>
          <p:spPr>
            <a:xfrm>
              <a:off x="872575" y="7660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30"/>
            <p:cNvSpPr/>
            <p:nvPr/>
          </p:nvSpPr>
          <p:spPr>
            <a:xfrm>
              <a:off x="9139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30"/>
            <p:cNvSpPr/>
            <p:nvPr/>
          </p:nvSpPr>
          <p:spPr>
            <a:xfrm>
              <a:off x="95370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30"/>
            <p:cNvSpPr/>
            <p:nvPr/>
          </p:nvSpPr>
          <p:spPr>
            <a:xfrm>
              <a:off x="993450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30"/>
            <p:cNvSpPr/>
            <p:nvPr/>
          </p:nvSpPr>
          <p:spPr>
            <a:xfrm>
              <a:off x="10332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30"/>
            <p:cNvSpPr/>
            <p:nvPr/>
          </p:nvSpPr>
          <p:spPr>
            <a:xfrm>
              <a:off x="107297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30"/>
            <p:cNvSpPr/>
            <p:nvPr/>
          </p:nvSpPr>
          <p:spPr>
            <a:xfrm>
              <a:off x="1112725" y="7660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30"/>
            <p:cNvSpPr/>
            <p:nvPr/>
          </p:nvSpPr>
          <p:spPr>
            <a:xfrm>
              <a:off x="1152500" y="76602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30"/>
            <p:cNvSpPr/>
            <p:nvPr/>
          </p:nvSpPr>
          <p:spPr>
            <a:xfrm>
              <a:off x="119227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30"/>
            <p:cNvSpPr/>
            <p:nvPr/>
          </p:nvSpPr>
          <p:spPr>
            <a:xfrm>
              <a:off x="1232025" y="766025"/>
              <a:ext cx="9675" cy="9725"/>
            </a:xfrm>
            <a:custGeom>
              <a:rect b="b" l="l" r="r" t="t"/>
              <a:pathLst>
                <a:path extrusionOk="0" h="389" w="387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30"/>
            <p:cNvSpPr/>
            <p:nvPr/>
          </p:nvSpPr>
          <p:spPr>
            <a:xfrm>
              <a:off x="355750" y="7319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30"/>
            <p:cNvSpPr/>
            <p:nvPr/>
          </p:nvSpPr>
          <p:spPr>
            <a:xfrm>
              <a:off x="3971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30"/>
            <p:cNvSpPr/>
            <p:nvPr/>
          </p:nvSpPr>
          <p:spPr>
            <a:xfrm>
              <a:off x="435250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30"/>
            <p:cNvSpPr/>
            <p:nvPr/>
          </p:nvSpPr>
          <p:spPr>
            <a:xfrm>
              <a:off x="475025" y="7319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30"/>
            <p:cNvSpPr/>
            <p:nvPr/>
          </p:nvSpPr>
          <p:spPr>
            <a:xfrm>
              <a:off x="5164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30"/>
            <p:cNvSpPr/>
            <p:nvPr/>
          </p:nvSpPr>
          <p:spPr>
            <a:xfrm>
              <a:off x="5545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30"/>
            <p:cNvSpPr/>
            <p:nvPr/>
          </p:nvSpPr>
          <p:spPr>
            <a:xfrm>
              <a:off x="595925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30"/>
            <p:cNvSpPr/>
            <p:nvPr/>
          </p:nvSpPr>
          <p:spPr>
            <a:xfrm>
              <a:off x="63402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30"/>
            <p:cNvSpPr/>
            <p:nvPr/>
          </p:nvSpPr>
          <p:spPr>
            <a:xfrm>
              <a:off x="673775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30"/>
            <p:cNvSpPr/>
            <p:nvPr/>
          </p:nvSpPr>
          <p:spPr>
            <a:xfrm>
              <a:off x="7152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30"/>
            <p:cNvSpPr/>
            <p:nvPr/>
          </p:nvSpPr>
          <p:spPr>
            <a:xfrm>
              <a:off x="753300" y="7319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30"/>
            <p:cNvSpPr/>
            <p:nvPr/>
          </p:nvSpPr>
          <p:spPr>
            <a:xfrm>
              <a:off x="794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30"/>
            <p:cNvSpPr/>
            <p:nvPr/>
          </p:nvSpPr>
          <p:spPr>
            <a:xfrm>
              <a:off x="83282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30"/>
            <p:cNvSpPr/>
            <p:nvPr/>
          </p:nvSpPr>
          <p:spPr>
            <a:xfrm>
              <a:off x="872575" y="7319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30"/>
            <p:cNvSpPr/>
            <p:nvPr/>
          </p:nvSpPr>
          <p:spPr>
            <a:xfrm>
              <a:off x="9139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30"/>
            <p:cNvSpPr/>
            <p:nvPr/>
          </p:nvSpPr>
          <p:spPr>
            <a:xfrm>
              <a:off x="95370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30"/>
            <p:cNvSpPr/>
            <p:nvPr/>
          </p:nvSpPr>
          <p:spPr>
            <a:xfrm>
              <a:off x="993450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30"/>
            <p:cNvSpPr/>
            <p:nvPr/>
          </p:nvSpPr>
          <p:spPr>
            <a:xfrm>
              <a:off x="10332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30"/>
            <p:cNvSpPr/>
            <p:nvPr/>
          </p:nvSpPr>
          <p:spPr>
            <a:xfrm>
              <a:off x="107297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30"/>
            <p:cNvSpPr/>
            <p:nvPr/>
          </p:nvSpPr>
          <p:spPr>
            <a:xfrm>
              <a:off x="1112725" y="73195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30"/>
            <p:cNvSpPr/>
            <p:nvPr/>
          </p:nvSpPr>
          <p:spPr>
            <a:xfrm>
              <a:off x="1152500" y="73195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30"/>
            <p:cNvSpPr/>
            <p:nvPr/>
          </p:nvSpPr>
          <p:spPr>
            <a:xfrm>
              <a:off x="119227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30"/>
            <p:cNvSpPr/>
            <p:nvPr/>
          </p:nvSpPr>
          <p:spPr>
            <a:xfrm>
              <a:off x="1232025" y="731950"/>
              <a:ext cx="9675" cy="9700"/>
            </a:xfrm>
            <a:custGeom>
              <a:rect b="b" l="l" r="r" t="t"/>
              <a:pathLst>
                <a:path extrusionOk="0" h="388" w="387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30"/>
            <p:cNvSpPr/>
            <p:nvPr/>
          </p:nvSpPr>
          <p:spPr>
            <a:xfrm>
              <a:off x="3971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30"/>
            <p:cNvSpPr/>
            <p:nvPr/>
          </p:nvSpPr>
          <p:spPr>
            <a:xfrm>
              <a:off x="43525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30"/>
            <p:cNvSpPr/>
            <p:nvPr/>
          </p:nvSpPr>
          <p:spPr>
            <a:xfrm>
              <a:off x="475000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30"/>
            <p:cNvSpPr/>
            <p:nvPr/>
          </p:nvSpPr>
          <p:spPr>
            <a:xfrm>
              <a:off x="51642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30"/>
            <p:cNvSpPr/>
            <p:nvPr/>
          </p:nvSpPr>
          <p:spPr>
            <a:xfrm>
              <a:off x="5545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30"/>
            <p:cNvSpPr/>
            <p:nvPr/>
          </p:nvSpPr>
          <p:spPr>
            <a:xfrm>
              <a:off x="595925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30"/>
            <p:cNvSpPr/>
            <p:nvPr/>
          </p:nvSpPr>
          <p:spPr>
            <a:xfrm>
              <a:off x="63402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30"/>
            <p:cNvSpPr/>
            <p:nvPr/>
          </p:nvSpPr>
          <p:spPr>
            <a:xfrm>
              <a:off x="673775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30"/>
            <p:cNvSpPr/>
            <p:nvPr/>
          </p:nvSpPr>
          <p:spPr>
            <a:xfrm>
              <a:off x="7152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30"/>
            <p:cNvSpPr/>
            <p:nvPr/>
          </p:nvSpPr>
          <p:spPr>
            <a:xfrm>
              <a:off x="753300" y="6978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30"/>
            <p:cNvSpPr/>
            <p:nvPr/>
          </p:nvSpPr>
          <p:spPr>
            <a:xfrm>
              <a:off x="794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30"/>
            <p:cNvSpPr/>
            <p:nvPr/>
          </p:nvSpPr>
          <p:spPr>
            <a:xfrm>
              <a:off x="83282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30"/>
            <p:cNvSpPr/>
            <p:nvPr/>
          </p:nvSpPr>
          <p:spPr>
            <a:xfrm>
              <a:off x="872575" y="6978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30"/>
            <p:cNvSpPr/>
            <p:nvPr/>
          </p:nvSpPr>
          <p:spPr>
            <a:xfrm>
              <a:off x="9139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30"/>
            <p:cNvSpPr/>
            <p:nvPr/>
          </p:nvSpPr>
          <p:spPr>
            <a:xfrm>
              <a:off x="95370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30"/>
            <p:cNvSpPr/>
            <p:nvPr/>
          </p:nvSpPr>
          <p:spPr>
            <a:xfrm>
              <a:off x="993450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30"/>
            <p:cNvSpPr/>
            <p:nvPr/>
          </p:nvSpPr>
          <p:spPr>
            <a:xfrm>
              <a:off x="10332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30"/>
            <p:cNvSpPr/>
            <p:nvPr/>
          </p:nvSpPr>
          <p:spPr>
            <a:xfrm>
              <a:off x="107297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30"/>
            <p:cNvSpPr/>
            <p:nvPr/>
          </p:nvSpPr>
          <p:spPr>
            <a:xfrm>
              <a:off x="1112725" y="69785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30"/>
            <p:cNvSpPr/>
            <p:nvPr/>
          </p:nvSpPr>
          <p:spPr>
            <a:xfrm>
              <a:off x="1152500" y="69785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30"/>
            <p:cNvSpPr/>
            <p:nvPr/>
          </p:nvSpPr>
          <p:spPr>
            <a:xfrm>
              <a:off x="1192275" y="697850"/>
              <a:ext cx="9675" cy="9675"/>
            </a:xfrm>
            <a:custGeom>
              <a:rect b="b" l="l" r="r" t="t"/>
              <a:pathLst>
                <a:path extrusionOk="0" h="387" w="387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30"/>
            <p:cNvSpPr/>
            <p:nvPr/>
          </p:nvSpPr>
          <p:spPr>
            <a:xfrm>
              <a:off x="4352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30"/>
            <p:cNvSpPr/>
            <p:nvPr/>
          </p:nvSpPr>
          <p:spPr>
            <a:xfrm>
              <a:off x="475025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30"/>
            <p:cNvSpPr/>
            <p:nvPr/>
          </p:nvSpPr>
          <p:spPr>
            <a:xfrm>
              <a:off x="514750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30"/>
            <p:cNvSpPr/>
            <p:nvPr/>
          </p:nvSpPr>
          <p:spPr>
            <a:xfrm>
              <a:off x="5545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30"/>
            <p:cNvSpPr/>
            <p:nvPr/>
          </p:nvSpPr>
          <p:spPr>
            <a:xfrm>
              <a:off x="594250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30"/>
            <p:cNvSpPr/>
            <p:nvPr/>
          </p:nvSpPr>
          <p:spPr>
            <a:xfrm>
              <a:off x="63402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30"/>
            <p:cNvSpPr/>
            <p:nvPr/>
          </p:nvSpPr>
          <p:spPr>
            <a:xfrm>
              <a:off x="673775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30"/>
            <p:cNvSpPr/>
            <p:nvPr/>
          </p:nvSpPr>
          <p:spPr>
            <a:xfrm>
              <a:off x="713525" y="6637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30"/>
            <p:cNvSpPr/>
            <p:nvPr/>
          </p:nvSpPr>
          <p:spPr>
            <a:xfrm>
              <a:off x="7533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30"/>
            <p:cNvSpPr/>
            <p:nvPr/>
          </p:nvSpPr>
          <p:spPr>
            <a:xfrm>
              <a:off x="79307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30"/>
            <p:cNvSpPr/>
            <p:nvPr/>
          </p:nvSpPr>
          <p:spPr>
            <a:xfrm>
              <a:off x="832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30"/>
            <p:cNvSpPr/>
            <p:nvPr/>
          </p:nvSpPr>
          <p:spPr>
            <a:xfrm>
              <a:off x="872575" y="663750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30"/>
            <p:cNvSpPr/>
            <p:nvPr/>
          </p:nvSpPr>
          <p:spPr>
            <a:xfrm>
              <a:off x="9123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30"/>
            <p:cNvSpPr/>
            <p:nvPr/>
          </p:nvSpPr>
          <p:spPr>
            <a:xfrm>
              <a:off x="952100" y="663750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30"/>
            <p:cNvSpPr/>
            <p:nvPr/>
          </p:nvSpPr>
          <p:spPr>
            <a:xfrm>
              <a:off x="991825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30"/>
            <p:cNvSpPr/>
            <p:nvPr/>
          </p:nvSpPr>
          <p:spPr>
            <a:xfrm>
              <a:off x="1031600" y="6637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30"/>
            <p:cNvSpPr/>
            <p:nvPr/>
          </p:nvSpPr>
          <p:spPr>
            <a:xfrm>
              <a:off x="10713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30"/>
            <p:cNvSpPr/>
            <p:nvPr/>
          </p:nvSpPr>
          <p:spPr>
            <a:xfrm>
              <a:off x="111110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30"/>
            <p:cNvSpPr/>
            <p:nvPr/>
          </p:nvSpPr>
          <p:spPr>
            <a:xfrm>
              <a:off x="1150850" y="6637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30"/>
            <p:cNvSpPr/>
            <p:nvPr/>
          </p:nvSpPr>
          <p:spPr>
            <a:xfrm>
              <a:off x="4750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30"/>
            <p:cNvSpPr/>
            <p:nvPr/>
          </p:nvSpPr>
          <p:spPr>
            <a:xfrm>
              <a:off x="514750" y="6296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30"/>
            <p:cNvSpPr/>
            <p:nvPr/>
          </p:nvSpPr>
          <p:spPr>
            <a:xfrm>
              <a:off x="5545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30"/>
            <p:cNvSpPr/>
            <p:nvPr/>
          </p:nvSpPr>
          <p:spPr>
            <a:xfrm>
              <a:off x="594250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30"/>
            <p:cNvSpPr/>
            <p:nvPr/>
          </p:nvSpPr>
          <p:spPr>
            <a:xfrm>
              <a:off x="63402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30"/>
            <p:cNvSpPr/>
            <p:nvPr/>
          </p:nvSpPr>
          <p:spPr>
            <a:xfrm>
              <a:off x="673775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30"/>
            <p:cNvSpPr/>
            <p:nvPr/>
          </p:nvSpPr>
          <p:spPr>
            <a:xfrm>
              <a:off x="71352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30"/>
            <p:cNvSpPr/>
            <p:nvPr/>
          </p:nvSpPr>
          <p:spPr>
            <a:xfrm>
              <a:off x="753300" y="6296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30"/>
            <p:cNvSpPr/>
            <p:nvPr/>
          </p:nvSpPr>
          <p:spPr>
            <a:xfrm>
              <a:off x="793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30"/>
            <p:cNvSpPr/>
            <p:nvPr/>
          </p:nvSpPr>
          <p:spPr>
            <a:xfrm>
              <a:off x="832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30"/>
            <p:cNvSpPr/>
            <p:nvPr/>
          </p:nvSpPr>
          <p:spPr>
            <a:xfrm>
              <a:off x="8725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30"/>
            <p:cNvSpPr/>
            <p:nvPr/>
          </p:nvSpPr>
          <p:spPr>
            <a:xfrm>
              <a:off x="9123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30"/>
            <p:cNvSpPr/>
            <p:nvPr/>
          </p:nvSpPr>
          <p:spPr>
            <a:xfrm>
              <a:off x="95207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30"/>
            <p:cNvSpPr/>
            <p:nvPr/>
          </p:nvSpPr>
          <p:spPr>
            <a:xfrm>
              <a:off x="991825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30"/>
            <p:cNvSpPr/>
            <p:nvPr/>
          </p:nvSpPr>
          <p:spPr>
            <a:xfrm>
              <a:off x="1031575" y="6296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30"/>
            <p:cNvSpPr/>
            <p:nvPr/>
          </p:nvSpPr>
          <p:spPr>
            <a:xfrm>
              <a:off x="107135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30"/>
            <p:cNvSpPr/>
            <p:nvPr/>
          </p:nvSpPr>
          <p:spPr>
            <a:xfrm>
              <a:off x="1111100" y="6296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30"/>
            <p:cNvSpPr/>
            <p:nvPr/>
          </p:nvSpPr>
          <p:spPr>
            <a:xfrm>
              <a:off x="514750" y="595525"/>
              <a:ext cx="11350" cy="9700"/>
            </a:xfrm>
            <a:custGeom>
              <a:rect b="b" l="l" r="r" t="t"/>
              <a:pathLst>
                <a:path extrusionOk="0" h="388" w="454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30"/>
            <p:cNvSpPr/>
            <p:nvPr/>
          </p:nvSpPr>
          <p:spPr>
            <a:xfrm>
              <a:off x="5545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30"/>
            <p:cNvSpPr/>
            <p:nvPr/>
          </p:nvSpPr>
          <p:spPr>
            <a:xfrm>
              <a:off x="594250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30"/>
            <p:cNvSpPr/>
            <p:nvPr/>
          </p:nvSpPr>
          <p:spPr>
            <a:xfrm>
              <a:off x="63402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30"/>
            <p:cNvSpPr/>
            <p:nvPr/>
          </p:nvSpPr>
          <p:spPr>
            <a:xfrm>
              <a:off x="673775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0"/>
            <p:cNvSpPr/>
            <p:nvPr/>
          </p:nvSpPr>
          <p:spPr>
            <a:xfrm>
              <a:off x="713525" y="5955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0"/>
            <p:cNvSpPr/>
            <p:nvPr/>
          </p:nvSpPr>
          <p:spPr>
            <a:xfrm>
              <a:off x="7533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0"/>
            <p:cNvSpPr/>
            <p:nvPr/>
          </p:nvSpPr>
          <p:spPr>
            <a:xfrm>
              <a:off x="7930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0"/>
            <p:cNvSpPr/>
            <p:nvPr/>
          </p:nvSpPr>
          <p:spPr>
            <a:xfrm>
              <a:off x="832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0"/>
            <p:cNvSpPr/>
            <p:nvPr/>
          </p:nvSpPr>
          <p:spPr>
            <a:xfrm>
              <a:off x="87257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30"/>
            <p:cNvSpPr/>
            <p:nvPr/>
          </p:nvSpPr>
          <p:spPr>
            <a:xfrm>
              <a:off x="9123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30"/>
            <p:cNvSpPr/>
            <p:nvPr/>
          </p:nvSpPr>
          <p:spPr>
            <a:xfrm>
              <a:off x="952100" y="595525"/>
              <a:ext cx="11325" cy="9725"/>
            </a:xfrm>
            <a:custGeom>
              <a:rect b="b" l="l" r="r" t="t"/>
              <a:pathLst>
                <a:path extrusionOk="0" h="389" w="453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30"/>
            <p:cNvSpPr/>
            <p:nvPr/>
          </p:nvSpPr>
          <p:spPr>
            <a:xfrm>
              <a:off x="991825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30"/>
            <p:cNvSpPr/>
            <p:nvPr/>
          </p:nvSpPr>
          <p:spPr>
            <a:xfrm>
              <a:off x="1031600" y="5955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30"/>
            <p:cNvSpPr/>
            <p:nvPr/>
          </p:nvSpPr>
          <p:spPr>
            <a:xfrm>
              <a:off x="1071350" y="5955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30"/>
            <p:cNvSpPr/>
            <p:nvPr/>
          </p:nvSpPr>
          <p:spPr>
            <a:xfrm>
              <a:off x="594250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30"/>
            <p:cNvSpPr/>
            <p:nvPr/>
          </p:nvSpPr>
          <p:spPr>
            <a:xfrm>
              <a:off x="63402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30"/>
            <p:cNvSpPr/>
            <p:nvPr/>
          </p:nvSpPr>
          <p:spPr>
            <a:xfrm>
              <a:off x="673775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30"/>
            <p:cNvSpPr/>
            <p:nvPr/>
          </p:nvSpPr>
          <p:spPr>
            <a:xfrm>
              <a:off x="713525" y="561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0"/>
            <p:cNvSpPr/>
            <p:nvPr/>
          </p:nvSpPr>
          <p:spPr>
            <a:xfrm>
              <a:off x="753300" y="561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0"/>
            <p:cNvSpPr/>
            <p:nvPr/>
          </p:nvSpPr>
          <p:spPr>
            <a:xfrm>
              <a:off x="793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0"/>
            <p:cNvSpPr/>
            <p:nvPr/>
          </p:nvSpPr>
          <p:spPr>
            <a:xfrm>
              <a:off x="832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0"/>
            <p:cNvSpPr/>
            <p:nvPr/>
          </p:nvSpPr>
          <p:spPr>
            <a:xfrm>
              <a:off x="8725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0"/>
            <p:cNvSpPr/>
            <p:nvPr/>
          </p:nvSpPr>
          <p:spPr>
            <a:xfrm>
              <a:off x="9123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0"/>
            <p:cNvSpPr/>
            <p:nvPr/>
          </p:nvSpPr>
          <p:spPr>
            <a:xfrm>
              <a:off x="95207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0"/>
            <p:cNvSpPr/>
            <p:nvPr/>
          </p:nvSpPr>
          <p:spPr>
            <a:xfrm>
              <a:off x="991825" y="561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0"/>
            <p:cNvSpPr/>
            <p:nvPr/>
          </p:nvSpPr>
          <p:spPr>
            <a:xfrm>
              <a:off x="673775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0"/>
            <p:cNvSpPr/>
            <p:nvPr/>
          </p:nvSpPr>
          <p:spPr>
            <a:xfrm>
              <a:off x="713525" y="527300"/>
              <a:ext cx="11400" cy="9750"/>
            </a:xfrm>
            <a:custGeom>
              <a:rect b="b" l="l" r="r" t="t"/>
              <a:pathLst>
                <a:path extrusionOk="0" h="390" w="456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0"/>
            <p:cNvSpPr/>
            <p:nvPr/>
          </p:nvSpPr>
          <p:spPr>
            <a:xfrm>
              <a:off x="753300" y="527300"/>
              <a:ext cx="11375" cy="9750"/>
            </a:xfrm>
            <a:custGeom>
              <a:rect b="b" l="l" r="r" t="t"/>
              <a:pathLst>
                <a:path extrusionOk="0" h="390" w="455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0"/>
            <p:cNvSpPr/>
            <p:nvPr/>
          </p:nvSpPr>
          <p:spPr>
            <a:xfrm>
              <a:off x="7930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0"/>
            <p:cNvSpPr/>
            <p:nvPr/>
          </p:nvSpPr>
          <p:spPr>
            <a:xfrm>
              <a:off x="8328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30"/>
            <p:cNvSpPr/>
            <p:nvPr/>
          </p:nvSpPr>
          <p:spPr>
            <a:xfrm>
              <a:off x="87257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30"/>
            <p:cNvSpPr/>
            <p:nvPr/>
          </p:nvSpPr>
          <p:spPr>
            <a:xfrm>
              <a:off x="912325" y="527300"/>
              <a:ext cx="11350" cy="9750"/>
            </a:xfrm>
            <a:custGeom>
              <a:rect b="b" l="l" r="r" t="t"/>
              <a:pathLst>
                <a:path extrusionOk="0" h="390" w="454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30"/>
            <p:cNvSpPr/>
            <p:nvPr/>
          </p:nvSpPr>
          <p:spPr>
            <a:xfrm>
              <a:off x="594250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30"/>
            <p:cNvSpPr/>
            <p:nvPr/>
          </p:nvSpPr>
          <p:spPr>
            <a:xfrm>
              <a:off x="63402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30"/>
            <p:cNvSpPr/>
            <p:nvPr/>
          </p:nvSpPr>
          <p:spPr>
            <a:xfrm>
              <a:off x="673775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30"/>
            <p:cNvSpPr/>
            <p:nvPr/>
          </p:nvSpPr>
          <p:spPr>
            <a:xfrm>
              <a:off x="713525" y="15845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30"/>
            <p:cNvSpPr/>
            <p:nvPr/>
          </p:nvSpPr>
          <p:spPr>
            <a:xfrm>
              <a:off x="753300" y="15845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30"/>
            <p:cNvSpPr/>
            <p:nvPr/>
          </p:nvSpPr>
          <p:spPr>
            <a:xfrm>
              <a:off x="793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30"/>
            <p:cNvSpPr/>
            <p:nvPr/>
          </p:nvSpPr>
          <p:spPr>
            <a:xfrm>
              <a:off x="832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30"/>
            <p:cNvSpPr/>
            <p:nvPr/>
          </p:nvSpPr>
          <p:spPr>
            <a:xfrm>
              <a:off x="8725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30"/>
            <p:cNvSpPr/>
            <p:nvPr/>
          </p:nvSpPr>
          <p:spPr>
            <a:xfrm>
              <a:off x="9123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30"/>
            <p:cNvSpPr/>
            <p:nvPr/>
          </p:nvSpPr>
          <p:spPr>
            <a:xfrm>
              <a:off x="95207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30"/>
            <p:cNvSpPr/>
            <p:nvPr/>
          </p:nvSpPr>
          <p:spPr>
            <a:xfrm>
              <a:off x="991825" y="15845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30"/>
            <p:cNvSpPr/>
            <p:nvPr/>
          </p:nvSpPr>
          <p:spPr>
            <a:xfrm>
              <a:off x="5147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30"/>
            <p:cNvSpPr/>
            <p:nvPr/>
          </p:nvSpPr>
          <p:spPr>
            <a:xfrm>
              <a:off x="5545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30"/>
            <p:cNvSpPr/>
            <p:nvPr/>
          </p:nvSpPr>
          <p:spPr>
            <a:xfrm>
              <a:off x="594250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30"/>
            <p:cNvSpPr/>
            <p:nvPr/>
          </p:nvSpPr>
          <p:spPr>
            <a:xfrm>
              <a:off x="63402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30"/>
            <p:cNvSpPr/>
            <p:nvPr/>
          </p:nvSpPr>
          <p:spPr>
            <a:xfrm>
              <a:off x="673775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0"/>
            <p:cNvSpPr/>
            <p:nvPr/>
          </p:nvSpPr>
          <p:spPr>
            <a:xfrm>
              <a:off x="673775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30"/>
            <p:cNvSpPr/>
            <p:nvPr/>
          </p:nvSpPr>
          <p:spPr>
            <a:xfrm>
              <a:off x="713525" y="1618650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30"/>
            <p:cNvSpPr/>
            <p:nvPr/>
          </p:nvSpPr>
          <p:spPr>
            <a:xfrm>
              <a:off x="753300" y="1618650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30"/>
            <p:cNvSpPr/>
            <p:nvPr/>
          </p:nvSpPr>
          <p:spPr>
            <a:xfrm>
              <a:off x="7930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30"/>
            <p:cNvSpPr/>
            <p:nvPr/>
          </p:nvSpPr>
          <p:spPr>
            <a:xfrm>
              <a:off x="8328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30"/>
            <p:cNvSpPr/>
            <p:nvPr/>
          </p:nvSpPr>
          <p:spPr>
            <a:xfrm>
              <a:off x="87257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30"/>
            <p:cNvSpPr/>
            <p:nvPr/>
          </p:nvSpPr>
          <p:spPr>
            <a:xfrm>
              <a:off x="912325" y="1618650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30"/>
            <p:cNvSpPr/>
            <p:nvPr/>
          </p:nvSpPr>
          <p:spPr>
            <a:xfrm>
              <a:off x="71352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30"/>
            <p:cNvSpPr/>
            <p:nvPr/>
          </p:nvSpPr>
          <p:spPr>
            <a:xfrm>
              <a:off x="753300" y="1550425"/>
              <a:ext cx="11375" cy="9725"/>
            </a:xfrm>
            <a:custGeom>
              <a:rect b="b" l="l" r="r" t="t"/>
              <a:pathLst>
                <a:path extrusionOk="0" h="389" w="455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30"/>
            <p:cNvSpPr/>
            <p:nvPr/>
          </p:nvSpPr>
          <p:spPr>
            <a:xfrm>
              <a:off x="793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30"/>
            <p:cNvSpPr/>
            <p:nvPr/>
          </p:nvSpPr>
          <p:spPr>
            <a:xfrm>
              <a:off x="832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30"/>
            <p:cNvSpPr/>
            <p:nvPr/>
          </p:nvSpPr>
          <p:spPr>
            <a:xfrm>
              <a:off x="8725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30"/>
            <p:cNvSpPr/>
            <p:nvPr/>
          </p:nvSpPr>
          <p:spPr>
            <a:xfrm>
              <a:off x="9123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30"/>
            <p:cNvSpPr/>
            <p:nvPr/>
          </p:nvSpPr>
          <p:spPr>
            <a:xfrm>
              <a:off x="95207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30"/>
            <p:cNvSpPr/>
            <p:nvPr/>
          </p:nvSpPr>
          <p:spPr>
            <a:xfrm>
              <a:off x="991825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30"/>
            <p:cNvSpPr/>
            <p:nvPr/>
          </p:nvSpPr>
          <p:spPr>
            <a:xfrm>
              <a:off x="1031575" y="1550425"/>
              <a:ext cx="11400" cy="9725"/>
            </a:xfrm>
            <a:custGeom>
              <a:rect b="b" l="l" r="r" t="t"/>
              <a:pathLst>
                <a:path extrusionOk="0" h="389" w="456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30"/>
            <p:cNvSpPr/>
            <p:nvPr/>
          </p:nvSpPr>
          <p:spPr>
            <a:xfrm>
              <a:off x="1071350" y="1550425"/>
              <a:ext cx="11350" cy="9725"/>
            </a:xfrm>
            <a:custGeom>
              <a:rect b="b" l="l" r="r" t="t"/>
              <a:pathLst>
                <a:path extrusionOk="0" h="389" w="454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30"/>
            <p:cNvSpPr/>
            <p:nvPr/>
          </p:nvSpPr>
          <p:spPr>
            <a:xfrm>
              <a:off x="1271775" y="134580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30"/>
            <p:cNvSpPr/>
            <p:nvPr/>
          </p:nvSpPr>
          <p:spPr>
            <a:xfrm>
              <a:off x="1271775" y="13116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30"/>
            <p:cNvSpPr/>
            <p:nvPr/>
          </p:nvSpPr>
          <p:spPr>
            <a:xfrm>
              <a:off x="1271775" y="12775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30"/>
            <p:cNvSpPr/>
            <p:nvPr/>
          </p:nvSpPr>
          <p:spPr>
            <a:xfrm>
              <a:off x="1311525" y="12775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30"/>
            <p:cNvSpPr/>
            <p:nvPr/>
          </p:nvSpPr>
          <p:spPr>
            <a:xfrm>
              <a:off x="1271775" y="12434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0"/>
            <p:cNvSpPr/>
            <p:nvPr/>
          </p:nvSpPr>
          <p:spPr>
            <a:xfrm>
              <a:off x="1311525" y="12434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30"/>
            <p:cNvSpPr/>
            <p:nvPr/>
          </p:nvSpPr>
          <p:spPr>
            <a:xfrm>
              <a:off x="1271775" y="1209400"/>
              <a:ext cx="9725" cy="9700"/>
            </a:xfrm>
            <a:custGeom>
              <a:rect b="b" l="l" r="r" t="t"/>
              <a:pathLst>
                <a:path extrusionOk="0" h="388" w="389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30"/>
            <p:cNvSpPr/>
            <p:nvPr/>
          </p:nvSpPr>
          <p:spPr>
            <a:xfrm>
              <a:off x="1311525" y="1209400"/>
              <a:ext cx="9700" cy="9700"/>
            </a:xfrm>
            <a:custGeom>
              <a:rect b="b" l="l" r="r" t="t"/>
              <a:pathLst>
                <a:path extrusionOk="0" h="388" w="388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30"/>
            <p:cNvSpPr/>
            <p:nvPr/>
          </p:nvSpPr>
          <p:spPr>
            <a:xfrm>
              <a:off x="12717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30"/>
            <p:cNvSpPr/>
            <p:nvPr/>
          </p:nvSpPr>
          <p:spPr>
            <a:xfrm>
              <a:off x="1311525" y="11753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30"/>
            <p:cNvSpPr/>
            <p:nvPr/>
          </p:nvSpPr>
          <p:spPr>
            <a:xfrm>
              <a:off x="1351275" y="11753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30"/>
            <p:cNvSpPr/>
            <p:nvPr/>
          </p:nvSpPr>
          <p:spPr>
            <a:xfrm>
              <a:off x="12717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30"/>
            <p:cNvSpPr/>
            <p:nvPr/>
          </p:nvSpPr>
          <p:spPr>
            <a:xfrm>
              <a:off x="1311525" y="1141200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30"/>
            <p:cNvSpPr/>
            <p:nvPr/>
          </p:nvSpPr>
          <p:spPr>
            <a:xfrm>
              <a:off x="1351275" y="1141200"/>
              <a:ext cx="9725" cy="9675"/>
            </a:xfrm>
            <a:custGeom>
              <a:rect b="b" l="l" r="r" t="t"/>
              <a:pathLst>
                <a:path extrusionOk="0" h="387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30"/>
            <p:cNvSpPr/>
            <p:nvPr/>
          </p:nvSpPr>
          <p:spPr>
            <a:xfrm>
              <a:off x="12717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30"/>
            <p:cNvSpPr/>
            <p:nvPr/>
          </p:nvSpPr>
          <p:spPr>
            <a:xfrm>
              <a:off x="1311525" y="11070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30"/>
            <p:cNvSpPr/>
            <p:nvPr/>
          </p:nvSpPr>
          <p:spPr>
            <a:xfrm>
              <a:off x="1351275" y="11070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30"/>
            <p:cNvSpPr/>
            <p:nvPr/>
          </p:nvSpPr>
          <p:spPr>
            <a:xfrm>
              <a:off x="12717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30"/>
            <p:cNvSpPr/>
            <p:nvPr/>
          </p:nvSpPr>
          <p:spPr>
            <a:xfrm>
              <a:off x="1311525" y="10729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30"/>
            <p:cNvSpPr/>
            <p:nvPr/>
          </p:nvSpPr>
          <p:spPr>
            <a:xfrm>
              <a:off x="1351275" y="10729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30"/>
            <p:cNvSpPr/>
            <p:nvPr/>
          </p:nvSpPr>
          <p:spPr>
            <a:xfrm>
              <a:off x="12717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30"/>
            <p:cNvSpPr/>
            <p:nvPr/>
          </p:nvSpPr>
          <p:spPr>
            <a:xfrm>
              <a:off x="1311525" y="10388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30"/>
            <p:cNvSpPr/>
            <p:nvPr/>
          </p:nvSpPr>
          <p:spPr>
            <a:xfrm>
              <a:off x="1351275" y="10388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30"/>
            <p:cNvSpPr/>
            <p:nvPr/>
          </p:nvSpPr>
          <p:spPr>
            <a:xfrm>
              <a:off x="12717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30"/>
            <p:cNvSpPr/>
            <p:nvPr/>
          </p:nvSpPr>
          <p:spPr>
            <a:xfrm>
              <a:off x="1311525" y="1004775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30"/>
            <p:cNvSpPr/>
            <p:nvPr/>
          </p:nvSpPr>
          <p:spPr>
            <a:xfrm>
              <a:off x="1351275" y="100477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30"/>
            <p:cNvSpPr/>
            <p:nvPr/>
          </p:nvSpPr>
          <p:spPr>
            <a:xfrm>
              <a:off x="1271775" y="9706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30"/>
            <p:cNvSpPr/>
            <p:nvPr/>
          </p:nvSpPr>
          <p:spPr>
            <a:xfrm>
              <a:off x="1311525" y="9706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30"/>
            <p:cNvSpPr/>
            <p:nvPr/>
          </p:nvSpPr>
          <p:spPr>
            <a:xfrm>
              <a:off x="1271775" y="9365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30"/>
            <p:cNvSpPr/>
            <p:nvPr/>
          </p:nvSpPr>
          <p:spPr>
            <a:xfrm>
              <a:off x="1311525" y="9365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30"/>
            <p:cNvSpPr/>
            <p:nvPr/>
          </p:nvSpPr>
          <p:spPr>
            <a:xfrm>
              <a:off x="1271775" y="9024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30"/>
            <p:cNvSpPr/>
            <p:nvPr/>
          </p:nvSpPr>
          <p:spPr>
            <a:xfrm>
              <a:off x="1311525" y="9024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30"/>
            <p:cNvSpPr/>
            <p:nvPr/>
          </p:nvSpPr>
          <p:spPr>
            <a:xfrm>
              <a:off x="1271775" y="868350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30"/>
            <p:cNvSpPr/>
            <p:nvPr/>
          </p:nvSpPr>
          <p:spPr>
            <a:xfrm>
              <a:off x="1311525" y="868350"/>
              <a:ext cx="9700" cy="9725"/>
            </a:xfrm>
            <a:custGeom>
              <a:rect b="b" l="l" r="r" t="t"/>
              <a:pathLst>
                <a:path extrusionOk="0" h="389" w="388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30"/>
            <p:cNvSpPr/>
            <p:nvPr/>
          </p:nvSpPr>
          <p:spPr>
            <a:xfrm>
              <a:off x="1271775" y="8342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30"/>
            <p:cNvSpPr/>
            <p:nvPr/>
          </p:nvSpPr>
          <p:spPr>
            <a:xfrm>
              <a:off x="1271775" y="800125"/>
              <a:ext cx="9725" cy="9725"/>
            </a:xfrm>
            <a:custGeom>
              <a:rect b="b" l="l" r="r" t="t"/>
              <a:pathLst>
                <a:path extrusionOk="0" h="389" w="389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3" name="Google Shape;4583;p30"/>
          <p:cNvSpPr txBox="1"/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84" name="Google Shape;4584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b="1" i="0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 b="0" i="0" sz="14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pn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4" Type="http://schemas.openxmlformats.org/officeDocument/2006/relationships/image" Target="../media/image4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7.jpg"/><Relationship Id="rId4" Type="http://schemas.openxmlformats.org/officeDocument/2006/relationships/image" Target="../media/image4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image" Target="../media/image29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7.png"/><Relationship Id="rId10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3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42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0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4" name="Shape 7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5" name="Google Shape;7655;p1"/>
          <p:cNvSpPr txBox="1"/>
          <p:nvPr>
            <p:ph idx="4294967295" type="title"/>
          </p:nvPr>
        </p:nvSpPr>
        <p:spPr>
          <a:xfrm>
            <a:off x="828900" y="1184250"/>
            <a:ext cx="74862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500">
                <a:latin typeface="Poppins"/>
                <a:ea typeface="Poppins"/>
                <a:cs typeface="Poppins"/>
                <a:sym typeface="Poppins"/>
              </a:rPr>
              <a:t>Roof Mirror Automation:</a:t>
            </a:r>
            <a:endParaRPr sz="2200"/>
          </a:p>
        </p:txBody>
      </p:sp>
      <p:sp>
        <p:nvSpPr>
          <p:cNvPr id="7656" name="Google Shape;7656;p1"/>
          <p:cNvSpPr txBox="1"/>
          <p:nvPr>
            <p:ph idx="4294967295" type="subTitle"/>
          </p:nvPr>
        </p:nvSpPr>
        <p:spPr>
          <a:xfrm>
            <a:off x="1083750" y="3300450"/>
            <a:ext cx="69765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None/>
            </a:pPr>
            <a:r>
              <a:rPr b="0" i="0" lang="en" sz="20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Lillia Hammond</a:t>
            </a:r>
            <a:endParaRPr b="0" i="0" sz="2000" u="none" cap="none" strike="noStrike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None/>
            </a:pPr>
            <a:r>
              <a:rPr b="0" i="0" lang="en" sz="20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Advisors: Dr. Antonín Sojka and Prof. Mark Sherwin</a:t>
            </a:r>
            <a:endParaRPr b="0" i="0" sz="2000" u="none" cap="none" strike="noStrike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657" name="Google Shape;7657;p1"/>
          <p:cNvSpPr txBox="1"/>
          <p:nvPr/>
        </p:nvSpPr>
        <p:spPr>
          <a:xfrm>
            <a:off x="1388250" y="1894575"/>
            <a:ext cx="6367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5"/>
                </a:solidFill>
                <a:latin typeface="Poppins Light"/>
                <a:ea typeface="Poppins Light"/>
                <a:cs typeface="Poppins Light"/>
                <a:sym typeface="Poppins Light"/>
              </a:rPr>
              <a:t>Quasioptical Sample Holder Improvement for Increased SNR in High-Field EPR Spectroscopy </a:t>
            </a:r>
            <a:endParaRPr b="0" i="0" sz="2800" u="none" cap="none" strike="noStrike">
              <a:solidFill>
                <a:schemeClr val="accent5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658" name="Google Shape;765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0" name="Shape 7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1" name="Google Shape;78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050" y="887325"/>
            <a:ext cx="2584600" cy="3862525"/>
          </a:xfrm>
          <a:prstGeom prst="rect">
            <a:avLst/>
          </a:prstGeom>
          <a:noFill/>
          <a:ln cap="flat" cmpd="sng" w="76200">
            <a:solidFill>
              <a:srgbClr val="FF008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812" name="Google Shape;7812;p10"/>
          <p:cNvSpPr txBox="1"/>
          <p:nvPr>
            <p:ph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Stage 2: Build</a:t>
            </a:r>
            <a:endParaRPr/>
          </a:p>
        </p:txBody>
      </p:sp>
      <p:sp>
        <p:nvSpPr>
          <p:cNvPr id="7813" name="Google Shape;7813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14" name="Google Shape;7814;p10"/>
          <p:cNvPicPr preferRelativeResize="0"/>
          <p:nvPr/>
        </p:nvPicPr>
        <p:blipFill rotWithShape="1">
          <a:blip r:embed="rId4">
            <a:alphaModFix/>
          </a:blip>
          <a:srcRect b="11287" l="29855" r="7777" t="18810"/>
          <a:stretch/>
        </p:blipFill>
        <p:spPr>
          <a:xfrm>
            <a:off x="444499" y="887325"/>
            <a:ext cx="2584600" cy="3862523"/>
          </a:xfrm>
          <a:prstGeom prst="rect">
            <a:avLst/>
          </a:prstGeom>
          <a:noFill/>
          <a:ln>
            <a:noFill/>
          </a:ln>
        </p:spPr>
      </p:pic>
      <p:sp>
        <p:nvSpPr>
          <p:cNvPr id="7815" name="Google Shape;7815;p10"/>
          <p:cNvSpPr txBox="1"/>
          <p:nvPr>
            <p:ph idx="1" type="body"/>
          </p:nvPr>
        </p:nvSpPr>
        <p:spPr>
          <a:xfrm>
            <a:off x="3029175" y="2214150"/>
            <a:ext cx="3085800" cy="22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Criteria:</a:t>
            </a:r>
            <a:endParaRPr b="1"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rPr lang="en" sz="1800"/>
              <a:t>Works with Existing Setup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rPr lang="en" sz="1800"/>
              <a:t>Compact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rPr lang="en" sz="1800"/>
              <a:t>Easily Removable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rPr lang="en" sz="1800"/>
              <a:t>Non-magnetic Materials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7816" name="Google Shape;7816;p10"/>
          <p:cNvSpPr txBox="1"/>
          <p:nvPr>
            <p:ph idx="1" type="body"/>
          </p:nvPr>
        </p:nvSpPr>
        <p:spPr>
          <a:xfrm>
            <a:off x="3367275" y="887325"/>
            <a:ext cx="2409600" cy="14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rPr b="1" lang="en" sz="1800">
                <a:latin typeface="Poppins"/>
                <a:ea typeface="Poppins"/>
                <a:cs typeface="Poppins"/>
                <a:sym typeface="Poppins"/>
              </a:rPr>
              <a:t>Goal: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rPr lang="en" sz="1800"/>
              <a:t>Use Step Servo to Rotate Knob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7817" name="Google Shape;7817;p10"/>
          <p:cNvSpPr/>
          <p:nvPr/>
        </p:nvSpPr>
        <p:spPr>
          <a:xfrm>
            <a:off x="1219000" y="1562450"/>
            <a:ext cx="364800" cy="478200"/>
          </a:xfrm>
          <a:prstGeom prst="rect">
            <a:avLst/>
          </a:prstGeom>
          <a:noFill/>
          <a:ln cap="flat" cmpd="sng" w="76200">
            <a:solidFill>
              <a:srgbClr val="FF00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8" name="Google Shape;7818;p10"/>
          <p:cNvSpPr txBox="1"/>
          <p:nvPr>
            <p:ph type="title"/>
          </p:nvPr>
        </p:nvSpPr>
        <p:spPr>
          <a:xfrm>
            <a:off x="2171475" y="3560025"/>
            <a:ext cx="548700" cy="393600"/>
          </a:xfrm>
          <a:prstGeom prst="rect">
            <a:avLst/>
          </a:prstGeom>
          <a:solidFill>
            <a:srgbClr val="F2BCBC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1 m</a:t>
            </a:r>
            <a:endParaRPr b="0" sz="1400"/>
          </a:p>
        </p:txBody>
      </p:sp>
      <p:sp>
        <p:nvSpPr>
          <p:cNvPr id="7819" name="Google Shape;7819;p10"/>
          <p:cNvSpPr/>
          <p:nvPr/>
        </p:nvSpPr>
        <p:spPr>
          <a:xfrm>
            <a:off x="2063750" y="2428500"/>
            <a:ext cx="50100" cy="1832700"/>
          </a:xfrm>
          <a:prstGeom prst="rect">
            <a:avLst/>
          </a:prstGeom>
          <a:solidFill>
            <a:srgbClr val="F2BCB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3" name="Shape 7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4" name="Google Shape;78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104" y="668634"/>
            <a:ext cx="2672986" cy="399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5" name="Google Shape;7825;p11"/>
          <p:cNvPicPr preferRelativeResize="0"/>
          <p:nvPr/>
        </p:nvPicPr>
        <p:blipFill rotWithShape="1">
          <a:blip r:embed="rId3">
            <a:alphaModFix amt="49000"/>
          </a:blip>
          <a:srcRect b="0" l="0" r="0" t="0"/>
          <a:stretch/>
        </p:blipFill>
        <p:spPr>
          <a:xfrm>
            <a:off x="752104" y="668634"/>
            <a:ext cx="2672986" cy="3994594"/>
          </a:xfrm>
          <a:prstGeom prst="rect">
            <a:avLst/>
          </a:prstGeom>
          <a:noFill/>
          <a:ln>
            <a:noFill/>
          </a:ln>
        </p:spPr>
      </p:pic>
      <p:sp>
        <p:nvSpPr>
          <p:cNvPr id="7826" name="Google Shape;7826;p11"/>
          <p:cNvSpPr txBox="1"/>
          <p:nvPr>
            <p:ph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Stage 2: Build</a:t>
            </a:r>
            <a:endParaRPr/>
          </a:p>
        </p:txBody>
      </p:sp>
      <p:sp>
        <p:nvSpPr>
          <p:cNvPr id="7827" name="Google Shape;7827;p11"/>
          <p:cNvSpPr/>
          <p:nvPr/>
        </p:nvSpPr>
        <p:spPr>
          <a:xfrm rot="-5400000">
            <a:off x="1283258" y="1982051"/>
            <a:ext cx="610500" cy="836400"/>
          </a:xfrm>
          <a:prstGeom prst="cube">
            <a:avLst>
              <a:gd fmla="val 27551" name="adj"/>
            </a:avLst>
          </a:prstGeom>
          <a:solidFill>
            <a:srgbClr val="F2BCB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28" name="Google Shape;782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823" y="668621"/>
            <a:ext cx="2672971" cy="3994594"/>
          </a:xfrm>
          <a:prstGeom prst="rect">
            <a:avLst/>
          </a:prstGeom>
          <a:noFill/>
          <a:ln>
            <a:noFill/>
          </a:ln>
        </p:spPr>
      </p:pic>
      <p:sp>
        <p:nvSpPr>
          <p:cNvPr id="7829" name="Google Shape;7829;p11"/>
          <p:cNvSpPr/>
          <p:nvPr/>
        </p:nvSpPr>
        <p:spPr>
          <a:xfrm rot="-5400000">
            <a:off x="1432554" y="2141581"/>
            <a:ext cx="610500" cy="836400"/>
          </a:xfrm>
          <a:prstGeom prst="cube">
            <a:avLst>
              <a:gd fmla="val 27551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0" name="Google Shape;7830;p11"/>
          <p:cNvSpPr/>
          <p:nvPr/>
        </p:nvSpPr>
        <p:spPr>
          <a:xfrm>
            <a:off x="2231904" y="3597672"/>
            <a:ext cx="90600" cy="305400"/>
          </a:xfrm>
          <a:prstGeom prst="can">
            <a:avLst>
              <a:gd fmla="val 25000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1" name="Google Shape;7831;p11"/>
          <p:cNvSpPr/>
          <p:nvPr/>
        </p:nvSpPr>
        <p:spPr>
          <a:xfrm flipH="1" rot="8164771">
            <a:off x="1790558" y="2577716"/>
            <a:ext cx="326529" cy="1383269"/>
          </a:xfrm>
          <a:prstGeom prst="uturnArrow">
            <a:avLst>
              <a:gd fmla="val 35192" name="adj1"/>
              <a:gd fmla="val 25000" name="adj2"/>
              <a:gd fmla="val 0" name="adj3"/>
              <a:gd fmla="val 38498" name="adj4"/>
              <a:gd fmla="val 12693" name="adj5"/>
            </a:avLst>
          </a:prstGeom>
          <a:solidFill>
            <a:schemeClr val="accen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2" name="Google Shape;7832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33" name="Google Shape;7833;p11"/>
          <p:cNvSpPr txBox="1"/>
          <p:nvPr>
            <p:ph type="title"/>
          </p:nvPr>
        </p:nvSpPr>
        <p:spPr>
          <a:xfrm>
            <a:off x="5221100" y="4247675"/>
            <a:ext cx="21660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~7” (extendable)</a:t>
            </a:r>
            <a:endParaRPr b="0"/>
          </a:p>
        </p:txBody>
      </p:sp>
      <p:sp>
        <p:nvSpPr>
          <p:cNvPr id="7834" name="Google Shape;7834;p11"/>
          <p:cNvSpPr/>
          <p:nvPr/>
        </p:nvSpPr>
        <p:spPr>
          <a:xfrm rot="-5400000">
            <a:off x="1315925" y="2521475"/>
            <a:ext cx="1007100" cy="288900"/>
          </a:xfrm>
          <a:prstGeom prst="cube">
            <a:avLst>
              <a:gd fmla="val 53704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5" name="Google Shape;7835;p11"/>
          <p:cNvSpPr/>
          <p:nvPr/>
        </p:nvSpPr>
        <p:spPr>
          <a:xfrm rot="-5400000">
            <a:off x="1413625" y="2503325"/>
            <a:ext cx="1223100" cy="541200"/>
          </a:xfrm>
          <a:prstGeom prst="cube">
            <a:avLst>
              <a:gd fmla="val 38230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6" name="Google Shape;7836;p11"/>
          <p:cNvSpPr/>
          <p:nvPr/>
        </p:nvSpPr>
        <p:spPr>
          <a:xfrm rot="-5400000">
            <a:off x="1968375" y="2750675"/>
            <a:ext cx="643200" cy="1108200"/>
          </a:xfrm>
          <a:prstGeom prst="cube">
            <a:avLst>
              <a:gd fmla="val 38230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7" name="Google Shape;7837;p11"/>
          <p:cNvSpPr/>
          <p:nvPr/>
        </p:nvSpPr>
        <p:spPr>
          <a:xfrm rot="-5400000">
            <a:off x="1756799" y="2352028"/>
            <a:ext cx="962400" cy="767400"/>
          </a:xfrm>
          <a:prstGeom prst="cube">
            <a:avLst>
              <a:gd fmla="val 28045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38" name="Google Shape;783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76574" y="658526"/>
            <a:ext cx="5076575" cy="36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2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43" name="Google Shape;7843;p12"/>
          <p:cNvCxnSpPr/>
          <p:nvPr/>
        </p:nvCxnSpPr>
        <p:spPr>
          <a:xfrm>
            <a:off x="3348831" y="3596961"/>
            <a:ext cx="2446500" cy="0"/>
          </a:xfrm>
          <a:prstGeom prst="straightConnector1">
            <a:avLst/>
          </a:prstGeom>
          <a:noFill/>
          <a:ln cap="flat" cmpd="sng" w="38100">
            <a:solidFill>
              <a:srgbClr val="7DD1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844" name="Google Shape;7844;p12"/>
          <p:cNvSpPr txBox="1"/>
          <p:nvPr/>
        </p:nvSpPr>
        <p:spPr>
          <a:xfrm>
            <a:off x="3348825" y="3865800"/>
            <a:ext cx="2446500" cy="639900"/>
          </a:xfrm>
          <a:prstGeom prst="rect">
            <a:avLst/>
          </a:prstGeom>
          <a:noFill/>
          <a:ln cap="flat" cmpd="sng" w="19050">
            <a:solidFill>
              <a:srgbClr val="7DD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Automatic </a:t>
            </a:r>
            <a:r>
              <a:rPr b="1" i="0" lang="en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Rotation</a:t>
            </a:r>
            <a:r>
              <a:rPr b="0" i="0" lang="en" sz="16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with </a:t>
            </a:r>
            <a:r>
              <a:rPr b="1" i="0" lang="en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Signal</a:t>
            </a:r>
            <a:r>
              <a:rPr b="0" i="0" lang="en" sz="16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b="1" i="0" lang="en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Feedback</a:t>
            </a:r>
            <a:endParaRPr b="1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45" name="Google Shape;7845;p12"/>
          <p:cNvSpPr txBox="1"/>
          <p:nvPr>
            <p:ph type="title"/>
          </p:nvPr>
        </p:nvSpPr>
        <p:spPr>
          <a:xfrm>
            <a:off x="939975" y="1013225"/>
            <a:ext cx="1564200" cy="478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Goals:</a:t>
            </a:r>
            <a:endParaRPr b="0"/>
          </a:p>
        </p:txBody>
      </p:sp>
      <p:sp>
        <p:nvSpPr>
          <p:cNvPr id="7846" name="Google Shape;7846;p12"/>
          <p:cNvSpPr txBox="1"/>
          <p:nvPr>
            <p:ph type="title"/>
          </p:nvPr>
        </p:nvSpPr>
        <p:spPr>
          <a:xfrm>
            <a:off x="3780375" y="1013225"/>
            <a:ext cx="1564200" cy="478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Method:</a:t>
            </a:r>
            <a:endParaRPr b="0"/>
          </a:p>
        </p:txBody>
      </p:sp>
      <p:sp>
        <p:nvSpPr>
          <p:cNvPr id="7847" name="Google Shape;7847;p12"/>
          <p:cNvSpPr txBox="1"/>
          <p:nvPr>
            <p:ph type="title"/>
          </p:nvPr>
        </p:nvSpPr>
        <p:spPr>
          <a:xfrm>
            <a:off x="6620775" y="1013225"/>
            <a:ext cx="1564200" cy="478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Obstacles:</a:t>
            </a:r>
            <a:endParaRPr b="0"/>
          </a:p>
        </p:txBody>
      </p:sp>
      <p:sp>
        <p:nvSpPr>
          <p:cNvPr id="7848" name="Google Shape;7848;p12"/>
          <p:cNvSpPr txBox="1"/>
          <p:nvPr/>
        </p:nvSpPr>
        <p:spPr>
          <a:xfrm>
            <a:off x="6752500" y="2497200"/>
            <a:ext cx="1299300" cy="639900"/>
          </a:xfrm>
          <a:prstGeom prst="rect">
            <a:avLst/>
          </a:prstGeom>
          <a:noFill/>
          <a:ln cap="flat" cmpd="sng" w="19050">
            <a:solidFill>
              <a:srgbClr val="F2BC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Detector Sensitivity</a:t>
            </a:r>
            <a:endParaRPr b="0" i="0" sz="16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7849" name="Google Shape;7849;p12"/>
          <p:cNvCxnSpPr/>
          <p:nvPr/>
        </p:nvCxnSpPr>
        <p:spPr>
          <a:xfrm>
            <a:off x="7399900" y="3137100"/>
            <a:ext cx="4500" cy="390000"/>
          </a:xfrm>
          <a:prstGeom prst="straightConnector1">
            <a:avLst/>
          </a:prstGeom>
          <a:noFill/>
          <a:ln cap="flat" cmpd="sng" w="19050">
            <a:solidFill>
              <a:srgbClr val="F2BCB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850" name="Google Shape;7850;p12"/>
          <p:cNvSpPr txBox="1"/>
          <p:nvPr/>
        </p:nvSpPr>
        <p:spPr>
          <a:xfrm>
            <a:off x="6540825" y="3611425"/>
            <a:ext cx="1724100" cy="639900"/>
          </a:xfrm>
          <a:prstGeom prst="rect">
            <a:avLst/>
          </a:prstGeom>
          <a:noFill/>
          <a:ln cap="flat" cmpd="sng" w="19050">
            <a:solidFill>
              <a:srgbClr val="F2BCB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Must attenuate during rotation</a:t>
            </a:r>
            <a:endParaRPr b="0" i="0" sz="16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851" name="Google Shape;7851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52" name="Google Shape;7852;p12"/>
          <p:cNvSpPr txBox="1"/>
          <p:nvPr>
            <p:ph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Stage 3: Automate</a:t>
            </a:r>
            <a:endParaRPr/>
          </a:p>
        </p:txBody>
      </p:sp>
      <p:sp>
        <p:nvSpPr>
          <p:cNvPr id="7853" name="Google Shape;7853;p12"/>
          <p:cNvSpPr/>
          <p:nvPr/>
        </p:nvSpPr>
        <p:spPr>
          <a:xfrm>
            <a:off x="3832052" y="1766338"/>
            <a:ext cx="1878710" cy="1272866"/>
          </a:xfrm>
          <a:custGeom>
            <a:rect b="b" l="l" r="r" t="t"/>
            <a:pathLst>
              <a:path extrusionOk="0" h="51114" w="168532">
                <a:moveTo>
                  <a:pt x="0" y="7848"/>
                </a:moveTo>
                <a:cubicBezTo>
                  <a:pt x="4156" y="7848"/>
                  <a:pt x="9816" y="8508"/>
                  <a:pt x="11674" y="12226"/>
                </a:cubicBezTo>
                <a:cubicBezTo>
                  <a:pt x="16124" y="21130"/>
                  <a:pt x="14681" y="41173"/>
                  <a:pt x="24441" y="39220"/>
                </a:cubicBezTo>
                <a:cubicBezTo>
                  <a:pt x="32549" y="37598"/>
                  <a:pt x="33501" y="25178"/>
                  <a:pt x="36114" y="17333"/>
                </a:cubicBezTo>
                <a:cubicBezTo>
                  <a:pt x="37773" y="12351"/>
                  <a:pt x="42593" y="8940"/>
                  <a:pt x="46693" y="5659"/>
                </a:cubicBezTo>
                <a:cubicBezTo>
                  <a:pt x="48885" y="3905"/>
                  <a:pt x="53399" y="2684"/>
                  <a:pt x="55083" y="4930"/>
                </a:cubicBezTo>
                <a:cubicBezTo>
                  <a:pt x="62823" y="15252"/>
                  <a:pt x="59614" y="30352"/>
                  <a:pt x="62744" y="42868"/>
                </a:cubicBezTo>
                <a:cubicBezTo>
                  <a:pt x="63530" y="46009"/>
                  <a:pt x="65022" y="50360"/>
                  <a:pt x="68216" y="50893"/>
                </a:cubicBezTo>
                <a:cubicBezTo>
                  <a:pt x="87491" y="54107"/>
                  <a:pt x="82104" y="10975"/>
                  <a:pt x="98858" y="917"/>
                </a:cubicBezTo>
                <a:cubicBezTo>
                  <a:pt x="103276" y="-1735"/>
                  <a:pt x="110358" y="1901"/>
                  <a:pt x="113449" y="6024"/>
                </a:cubicBezTo>
                <a:cubicBezTo>
                  <a:pt x="119729" y="14400"/>
                  <a:pt x="119234" y="30969"/>
                  <a:pt x="129500" y="33018"/>
                </a:cubicBezTo>
                <a:cubicBezTo>
                  <a:pt x="136667" y="34448"/>
                  <a:pt x="139653" y="22501"/>
                  <a:pt x="144821" y="17333"/>
                </a:cubicBezTo>
                <a:cubicBezTo>
                  <a:pt x="148942" y="13212"/>
                  <a:pt x="155183" y="9139"/>
                  <a:pt x="160872" y="10402"/>
                </a:cubicBezTo>
                <a:cubicBezTo>
                  <a:pt x="164234" y="11148"/>
                  <a:pt x="166467" y="14577"/>
                  <a:pt x="168532" y="17333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854" name="Google Shape;7854;p12"/>
          <p:cNvCxnSpPr/>
          <p:nvPr/>
        </p:nvCxnSpPr>
        <p:spPr>
          <a:xfrm>
            <a:off x="3616688" y="1705700"/>
            <a:ext cx="0" cy="1413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55" name="Google Shape;7855;p12"/>
          <p:cNvCxnSpPr/>
          <p:nvPr/>
        </p:nvCxnSpPr>
        <p:spPr>
          <a:xfrm rot="10800000">
            <a:off x="3616697" y="3120600"/>
            <a:ext cx="2127900" cy="6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56" name="Google Shape;7856;p12"/>
          <p:cNvSpPr txBox="1"/>
          <p:nvPr/>
        </p:nvSpPr>
        <p:spPr>
          <a:xfrm rot="-5400000">
            <a:off x="2926138" y="2299650"/>
            <a:ext cx="984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Voltage</a:t>
            </a:r>
            <a:endParaRPr b="1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57" name="Google Shape;7857;p12"/>
          <p:cNvSpPr txBox="1"/>
          <p:nvPr/>
        </p:nvSpPr>
        <p:spPr>
          <a:xfrm>
            <a:off x="4061875" y="3072825"/>
            <a:ext cx="11448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Rotation</a:t>
            </a:r>
            <a:endParaRPr b="1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58" name="Google Shape;7858;p12"/>
          <p:cNvSpPr txBox="1"/>
          <p:nvPr/>
        </p:nvSpPr>
        <p:spPr>
          <a:xfrm>
            <a:off x="6540825" y="1877733"/>
            <a:ext cx="1724100" cy="393600"/>
          </a:xfrm>
          <a:prstGeom prst="rect">
            <a:avLst/>
          </a:prstGeom>
          <a:noFill/>
          <a:ln cap="flat" cmpd="sng" w="19050">
            <a:solidFill>
              <a:srgbClr val="FF00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Gear backlash</a:t>
            </a:r>
            <a:endParaRPr b="0" i="0" sz="16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859" name="Google Shape;7859;p12"/>
          <p:cNvSpPr txBox="1"/>
          <p:nvPr>
            <p:ph type="title"/>
          </p:nvPr>
        </p:nvSpPr>
        <p:spPr>
          <a:xfrm>
            <a:off x="881325" y="2004150"/>
            <a:ext cx="1681500" cy="1036200"/>
          </a:xfrm>
          <a:prstGeom prst="rect">
            <a:avLst/>
          </a:prstGeom>
          <a:noFill/>
          <a:ln cap="flat" cmpd="sng" w="76200">
            <a:solidFill>
              <a:srgbClr val="FF00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Minimize Crosspolar Signal</a:t>
            </a:r>
            <a:endParaRPr b="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3" name="Shape 7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" name="Google Shape;7864;p13"/>
          <p:cNvSpPr txBox="1"/>
          <p:nvPr>
            <p:ph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Stage 3: Automate</a:t>
            </a:r>
            <a:endParaRPr/>
          </a:p>
        </p:txBody>
      </p:sp>
      <p:sp>
        <p:nvSpPr>
          <p:cNvPr id="7865" name="Google Shape;786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66" name="Google Shape;7866;p13"/>
          <p:cNvSpPr txBox="1"/>
          <p:nvPr>
            <p:ph type="title"/>
          </p:nvPr>
        </p:nvSpPr>
        <p:spPr>
          <a:xfrm>
            <a:off x="340575" y="341800"/>
            <a:ext cx="2132400" cy="10110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Step 1: </a:t>
            </a:r>
            <a:endParaRPr b="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Find a Goal Voltage</a:t>
            </a:r>
            <a:endParaRPr b="0"/>
          </a:p>
        </p:txBody>
      </p:sp>
      <p:sp>
        <p:nvSpPr>
          <p:cNvPr id="7867" name="Google Shape;7867;p13"/>
          <p:cNvSpPr txBox="1"/>
          <p:nvPr>
            <p:ph type="title"/>
          </p:nvPr>
        </p:nvSpPr>
        <p:spPr>
          <a:xfrm>
            <a:off x="2677650" y="4271650"/>
            <a:ext cx="3788700" cy="478200"/>
          </a:xfrm>
          <a:prstGeom prst="rect">
            <a:avLst/>
          </a:prstGeom>
          <a:noFill/>
          <a:ln cap="flat" cmpd="sng" w="28575">
            <a:solidFill>
              <a:srgbClr val="76A5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Voltage is a function of rotation</a:t>
            </a:r>
            <a:endParaRPr b="0"/>
          </a:p>
        </p:txBody>
      </p:sp>
      <p:pic>
        <p:nvPicPr>
          <p:cNvPr id="7868" name="Google Shape;7868;p13"/>
          <p:cNvPicPr preferRelativeResize="0"/>
          <p:nvPr/>
        </p:nvPicPr>
        <p:blipFill rotWithShape="1">
          <a:blip r:embed="rId3">
            <a:alphaModFix/>
          </a:blip>
          <a:srcRect b="6161" l="25211" r="9339" t="6170"/>
          <a:stretch/>
        </p:blipFill>
        <p:spPr>
          <a:xfrm rot="-5400000">
            <a:off x="2396887" y="1835323"/>
            <a:ext cx="1428275" cy="2820499"/>
          </a:xfrm>
          <a:prstGeom prst="rect">
            <a:avLst/>
          </a:prstGeom>
          <a:noFill/>
          <a:ln>
            <a:noFill/>
          </a:ln>
        </p:spPr>
      </p:pic>
      <p:sp>
        <p:nvSpPr>
          <p:cNvPr id="7869" name="Google Shape;7869;p13"/>
          <p:cNvSpPr/>
          <p:nvPr/>
        </p:nvSpPr>
        <p:spPr>
          <a:xfrm>
            <a:off x="3271356" y="2217264"/>
            <a:ext cx="627900" cy="9513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0" name="Google Shape;7870;p13"/>
          <p:cNvSpPr txBox="1"/>
          <p:nvPr>
            <p:ph type="title"/>
          </p:nvPr>
        </p:nvSpPr>
        <p:spPr>
          <a:xfrm>
            <a:off x="2406535" y="1817108"/>
            <a:ext cx="8562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V</a:t>
            </a:r>
            <a:r>
              <a:rPr b="0" baseline="-25000" lang="en"/>
              <a:t>out</a:t>
            </a:r>
            <a:endParaRPr b="0" baseline="-25000"/>
          </a:p>
        </p:txBody>
      </p:sp>
      <p:pic>
        <p:nvPicPr>
          <p:cNvPr id="7871" name="Google Shape;787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2944763" y="1289777"/>
            <a:ext cx="1280914" cy="109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2" name="Google Shape;7872;p13"/>
          <p:cNvPicPr preferRelativeResize="0"/>
          <p:nvPr/>
        </p:nvPicPr>
        <p:blipFill rotWithShape="1">
          <a:blip r:embed="rId5">
            <a:alphaModFix/>
          </a:blip>
          <a:srcRect b="21485" l="27941" r="34191" t="15692"/>
          <a:stretch/>
        </p:blipFill>
        <p:spPr>
          <a:xfrm>
            <a:off x="5096010" y="1413412"/>
            <a:ext cx="2057340" cy="27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7873" name="Google Shape;7873;p13"/>
          <p:cNvSpPr/>
          <p:nvPr/>
        </p:nvSpPr>
        <p:spPr>
          <a:xfrm>
            <a:off x="3369241" y="940200"/>
            <a:ext cx="2636100" cy="400800"/>
          </a:xfrm>
          <a:prstGeom prst="ca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7" name="Shape 7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8" name="Google Shape;7878;p14"/>
          <p:cNvSpPr txBox="1"/>
          <p:nvPr>
            <p:ph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Stage 3: Automate</a:t>
            </a:r>
            <a:endParaRPr/>
          </a:p>
        </p:txBody>
      </p:sp>
      <p:sp>
        <p:nvSpPr>
          <p:cNvPr id="7879" name="Google Shape;787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80" name="Google Shape;788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900" y="2897425"/>
            <a:ext cx="715291" cy="475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81" name="Google Shape;7881;p14"/>
          <p:cNvCxnSpPr>
            <a:stCxn id="7880" idx="3"/>
          </p:cNvCxnSpPr>
          <p:nvPr/>
        </p:nvCxnSpPr>
        <p:spPr>
          <a:xfrm>
            <a:off x="1391191" y="3135354"/>
            <a:ext cx="2120700" cy="586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882" name="Google Shape;7882;p14"/>
          <p:cNvSpPr txBox="1"/>
          <p:nvPr/>
        </p:nvSpPr>
        <p:spPr>
          <a:xfrm>
            <a:off x="1838596" y="2818771"/>
            <a:ext cx="1167300" cy="11883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7883" name="Google Shape;7883;p14"/>
          <p:cNvCxnSpPr/>
          <p:nvPr/>
        </p:nvCxnSpPr>
        <p:spPr>
          <a:xfrm rot="8028726">
            <a:off x="1502603" y="3409738"/>
            <a:ext cx="317206" cy="317206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884" name="Google Shape;7884;p14"/>
          <p:cNvCxnSpPr/>
          <p:nvPr/>
        </p:nvCxnSpPr>
        <p:spPr>
          <a:xfrm rot="8028726">
            <a:off x="1502603" y="3803023"/>
            <a:ext cx="317206" cy="317206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7885" name="Google Shape;7885;p14"/>
          <p:cNvPicPr preferRelativeResize="0"/>
          <p:nvPr/>
        </p:nvPicPr>
        <p:blipFill rotWithShape="1">
          <a:blip r:embed="rId4">
            <a:alphaModFix/>
          </a:blip>
          <a:srcRect b="0" l="18541" r="18540" t="0"/>
          <a:stretch/>
        </p:blipFill>
        <p:spPr>
          <a:xfrm>
            <a:off x="3437307" y="2982502"/>
            <a:ext cx="1152694" cy="1374073"/>
          </a:xfrm>
          <a:prstGeom prst="rect">
            <a:avLst/>
          </a:prstGeom>
          <a:noFill/>
          <a:ln>
            <a:noFill/>
          </a:ln>
        </p:spPr>
      </p:pic>
      <p:sp>
        <p:nvSpPr>
          <p:cNvPr id="7886" name="Google Shape;7886;p14"/>
          <p:cNvSpPr txBox="1"/>
          <p:nvPr>
            <p:ph type="title"/>
          </p:nvPr>
        </p:nvSpPr>
        <p:spPr>
          <a:xfrm>
            <a:off x="2805450" y="979775"/>
            <a:ext cx="3533100" cy="482700"/>
          </a:xfrm>
          <a:prstGeom prst="rect">
            <a:avLst/>
          </a:prstGeom>
          <a:noFill/>
          <a:ln cap="flat" cmpd="sng" w="28575">
            <a:solidFill>
              <a:srgbClr val="76A5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Until Voltage = Goal Voltage</a:t>
            </a:r>
            <a:endParaRPr b="0"/>
          </a:p>
        </p:txBody>
      </p:sp>
      <p:sp>
        <p:nvSpPr>
          <p:cNvPr id="7887" name="Google Shape;7887;p14"/>
          <p:cNvSpPr txBox="1"/>
          <p:nvPr>
            <p:ph type="title"/>
          </p:nvPr>
        </p:nvSpPr>
        <p:spPr>
          <a:xfrm>
            <a:off x="340575" y="341800"/>
            <a:ext cx="2132400" cy="10110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Step 1: </a:t>
            </a:r>
            <a:endParaRPr b="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Find a Goal Voltage</a:t>
            </a:r>
            <a:endParaRPr b="0"/>
          </a:p>
        </p:txBody>
      </p:sp>
      <p:sp>
        <p:nvSpPr>
          <p:cNvPr id="7888" name="Google Shape;7888;p14"/>
          <p:cNvSpPr txBox="1"/>
          <p:nvPr>
            <p:ph type="title"/>
          </p:nvPr>
        </p:nvSpPr>
        <p:spPr>
          <a:xfrm>
            <a:off x="675900" y="2065900"/>
            <a:ext cx="35331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If Voltage &lt; Goal Voltage</a:t>
            </a:r>
            <a:endParaRPr b="0"/>
          </a:p>
        </p:txBody>
      </p:sp>
      <p:sp>
        <p:nvSpPr>
          <p:cNvPr id="7889" name="Google Shape;7889;p14"/>
          <p:cNvSpPr txBox="1"/>
          <p:nvPr>
            <p:ph type="title"/>
          </p:nvPr>
        </p:nvSpPr>
        <p:spPr>
          <a:xfrm>
            <a:off x="4818600" y="2065900"/>
            <a:ext cx="35331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If Voltage &gt; Goal Voltage</a:t>
            </a:r>
            <a:endParaRPr b="0"/>
          </a:p>
        </p:txBody>
      </p:sp>
      <p:sp>
        <p:nvSpPr>
          <p:cNvPr id="7890" name="Google Shape;7890;p14"/>
          <p:cNvSpPr txBox="1"/>
          <p:nvPr>
            <p:ph type="title"/>
          </p:nvPr>
        </p:nvSpPr>
        <p:spPr>
          <a:xfrm>
            <a:off x="1700150" y="3152025"/>
            <a:ext cx="14442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CW Step</a:t>
            </a:r>
            <a:endParaRPr b="0"/>
          </a:p>
        </p:txBody>
      </p:sp>
      <p:pic>
        <p:nvPicPr>
          <p:cNvPr id="7891" name="Google Shape;78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625" y="2897425"/>
            <a:ext cx="715291" cy="4758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92" name="Google Shape;7892;p14"/>
          <p:cNvCxnSpPr>
            <a:stCxn id="7891" idx="3"/>
          </p:cNvCxnSpPr>
          <p:nvPr/>
        </p:nvCxnSpPr>
        <p:spPr>
          <a:xfrm>
            <a:off x="5575916" y="3135354"/>
            <a:ext cx="2120700" cy="5862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893" name="Google Shape;7893;p14"/>
          <p:cNvSpPr txBox="1"/>
          <p:nvPr/>
        </p:nvSpPr>
        <p:spPr>
          <a:xfrm>
            <a:off x="6023321" y="2818771"/>
            <a:ext cx="1167300" cy="11883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7894" name="Google Shape;7894;p14"/>
          <p:cNvCxnSpPr/>
          <p:nvPr/>
        </p:nvCxnSpPr>
        <p:spPr>
          <a:xfrm rot="8028726">
            <a:off x="5687328" y="3409738"/>
            <a:ext cx="317206" cy="317206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895" name="Google Shape;7895;p14"/>
          <p:cNvCxnSpPr/>
          <p:nvPr/>
        </p:nvCxnSpPr>
        <p:spPr>
          <a:xfrm rot="8028726">
            <a:off x="5687328" y="3803023"/>
            <a:ext cx="317206" cy="317206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7896" name="Google Shape;7896;p14"/>
          <p:cNvPicPr preferRelativeResize="0"/>
          <p:nvPr/>
        </p:nvPicPr>
        <p:blipFill rotWithShape="1">
          <a:blip r:embed="rId5">
            <a:alphaModFix/>
          </a:blip>
          <a:srcRect b="0" l="0" r="34364" t="0"/>
          <a:stretch/>
        </p:blipFill>
        <p:spPr>
          <a:xfrm>
            <a:off x="7241032" y="2982502"/>
            <a:ext cx="1152694" cy="1374073"/>
          </a:xfrm>
          <a:prstGeom prst="rect">
            <a:avLst/>
          </a:prstGeom>
          <a:noFill/>
          <a:ln>
            <a:noFill/>
          </a:ln>
        </p:spPr>
      </p:pic>
      <p:sp>
        <p:nvSpPr>
          <p:cNvPr id="7897" name="Google Shape;7897;p14"/>
          <p:cNvSpPr txBox="1"/>
          <p:nvPr>
            <p:ph type="title"/>
          </p:nvPr>
        </p:nvSpPr>
        <p:spPr>
          <a:xfrm>
            <a:off x="5922975" y="3173825"/>
            <a:ext cx="1368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CCW Step</a:t>
            </a:r>
            <a:endParaRPr b="0"/>
          </a:p>
        </p:txBody>
      </p:sp>
      <p:sp>
        <p:nvSpPr>
          <p:cNvPr id="7898" name="Google Shape;7898;p14"/>
          <p:cNvSpPr txBox="1"/>
          <p:nvPr>
            <p:ph type="title"/>
          </p:nvPr>
        </p:nvSpPr>
        <p:spPr>
          <a:xfrm>
            <a:off x="2677650" y="4507900"/>
            <a:ext cx="3788700" cy="478200"/>
          </a:xfrm>
          <a:prstGeom prst="rect">
            <a:avLst/>
          </a:prstGeom>
          <a:noFill/>
          <a:ln cap="flat" cmpd="sng" w="28575">
            <a:solidFill>
              <a:srgbClr val="76A5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Voltage is a function of rotation</a:t>
            </a:r>
            <a:endParaRPr b="0"/>
          </a:p>
        </p:txBody>
      </p:sp>
      <p:cxnSp>
        <p:nvCxnSpPr>
          <p:cNvPr id="7899" name="Google Shape;7899;p14"/>
          <p:cNvCxnSpPr/>
          <p:nvPr/>
        </p:nvCxnSpPr>
        <p:spPr>
          <a:xfrm>
            <a:off x="264475" y="4760475"/>
            <a:ext cx="2115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00" name="Google Shape;7900;p14"/>
          <p:cNvCxnSpPr/>
          <p:nvPr/>
        </p:nvCxnSpPr>
        <p:spPr>
          <a:xfrm rot="10800000">
            <a:off x="264475" y="1763475"/>
            <a:ext cx="0" cy="2997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01" name="Google Shape;7901;p14"/>
          <p:cNvCxnSpPr/>
          <p:nvPr/>
        </p:nvCxnSpPr>
        <p:spPr>
          <a:xfrm flipH="1" rot="10800000">
            <a:off x="264475" y="1761200"/>
            <a:ext cx="3941700" cy="2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02" name="Google Shape;7902;p14"/>
          <p:cNvCxnSpPr/>
          <p:nvPr/>
        </p:nvCxnSpPr>
        <p:spPr>
          <a:xfrm rot="10800000">
            <a:off x="4206600" y="1763426"/>
            <a:ext cx="2400" cy="497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7903" name="Google Shape;7903;p14"/>
          <p:cNvCxnSpPr/>
          <p:nvPr/>
        </p:nvCxnSpPr>
        <p:spPr>
          <a:xfrm rot="10800000">
            <a:off x="6645900" y="4760375"/>
            <a:ext cx="2114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04" name="Google Shape;7904;p14"/>
          <p:cNvCxnSpPr/>
          <p:nvPr/>
        </p:nvCxnSpPr>
        <p:spPr>
          <a:xfrm rot="10800000">
            <a:off x="8760300" y="1763370"/>
            <a:ext cx="0" cy="2997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05" name="Google Shape;7905;p14"/>
          <p:cNvCxnSpPr/>
          <p:nvPr/>
        </p:nvCxnSpPr>
        <p:spPr>
          <a:xfrm rot="10800000">
            <a:off x="4821300" y="1761100"/>
            <a:ext cx="3939000" cy="2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06" name="Google Shape;7906;p14"/>
          <p:cNvCxnSpPr/>
          <p:nvPr/>
        </p:nvCxnSpPr>
        <p:spPr>
          <a:xfrm flipH="1" rot="10800000">
            <a:off x="4818600" y="1763321"/>
            <a:ext cx="2400" cy="497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stealth"/>
            <a:tailEnd len="sm" w="sm" type="none"/>
          </a:ln>
        </p:spPr>
      </p:cxnSp>
      <p:pic>
        <p:nvPicPr>
          <p:cNvPr id="7907" name="Google Shape;7907;p14"/>
          <p:cNvPicPr preferRelativeResize="0"/>
          <p:nvPr/>
        </p:nvPicPr>
        <p:blipFill rotWithShape="1">
          <a:blip r:embed="rId6">
            <a:alphaModFix/>
          </a:blip>
          <a:srcRect b="6161" l="25211" r="9339" t="6170"/>
          <a:stretch/>
        </p:blipFill>
        <p:spPr>
          <a:xfrm rot="-5400000">
            <a:off x="7194375" y="248409"/>
            <a:ext cx="915969" cy="1808820"/>
          </a:xfrm>
          <a:prstGeom prst="rect">
            <a:avLst/>
          </a:prstGeom>
          <a:noFill/>
          <a:ln>
            <a:noFill/>
          </a:ln>
        </p:spPr>
      </p:pic>
      <p:sp>
        <p:nvSpPr>
          <p:cNvPr id="7908" name="Google Shape;7908;p14"/>
          <p:cNvSpPr/>
          <p:nvPr/>
        </p:nvSpPr>
        <p:spPr>
          <a:xfrm>
            <a:off x="7755183" y="493354"/>
            <a:ext cx="402600" cy="6102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9" name="Google Shape;7909;p14"/>
          <p:cNvSpPr txBox="1"/>
          <p:nvPr>
            <p:ph type="title"/>
          </p:nvPr>
        </p:nvSpPr>
        <p:spPr>
          <a:xfrm>
            <a:off x="7130629" y="232200"/>
            <a:ext cx="7152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V</a:t>
            </a:r>
            <a:r>
              <a:rPr b="0" baseline="-25000" lang="en"/>
              <a:t>out</a:t>
            </a:r>
            <a:endParaRPr b="0" baseline="-25000"/>
          </a:p>
        </p:txBody>
      </p:sp>
      <p:pic>
        <p:nvPicPr>
          <p:cNvPr id="7910" name="Google Shape;791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0800000">
            <a:off x="7677799" y="152433"/>
            <a:ext cx="557350" cy="38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4" name="Shape 7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" name="Google Shape;7915;p15"/>
          <p:cNvSpPr txBox="1"/>
          <p:nvPr>
            <p:ph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Stage 3: Automate</a:t>
            </a:r>
            <a:endParaRPr/>
          </a:p>
        </p:txBody>
      </p:sp>
      <p:sp>
        <p:nvSpPr>
          <p:cNvPr id="7916" name="Google Shape;7916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17" name="Google Shape;7917;p15"/>
          <p:cNvSpPr txBox="1"/>
          <p:nvPr>
            <p:ph type="title"/>
          </p:nvPr>
        </p:nvSpPr>
        <p:spPr>
          <a:xfrm>
            <a:off x="340575" y="341800"/>
            <a:ext cx="2132400" cy="10110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Step 2: </a:t>
            </a:r>
            <a:endParaRPr b="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Find Global Minimum</a:t>
            </a:r>
            <a:endParaRPr b="0"/>
          </a:p>
        </p:txBody>
      </p:sp>
      <p:cxnSp>
        <p:nvCxnSpPr>
          <p:cNvPr id="7918" name="Google Shape;7918;p15"/>
          <p:cNvCxnSpPr/>
          <p:nvPr/>
        </p:nvCxnSpPr>
        <p:spPr>
          <a:xfrm>
            <a:off x="2068650" y="1869800"/>
            <a:ext cx="5006700" cy="9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919" name="Google Shape;7919;p15"/>
          <p:cNvSpPr/>
          <p:nvPr/>
        </p:nvSpPr>
        <p:spPr>
          <a:xfrm>
            <a:off x="2059500" y="2482900"/>
            <a:ext cx="5025000" cy="535200"/>
          </a:xfrm>
          <a:prstGeom prst="rect">
            <a:avLst/>
          </a:prstGeom>
          <a:solidFill>
            <a:srgbClr val="FF008B">
              <a:alpha val="5921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0" name="Google Shape;7920;p15"/>
          <p:cNvSpPr/>
          <p:nvPr/>
        </p:nvSpPr>
        <p:spPr>
          <a:xfrm>
            <a:off x="2059500" y="3018100"/>
            <a:ext cx="5025000" cy="535200"/>
          </a:xfrm>
          <a:prstGeom prst="rect">
            <a:avLst/>
          </a:prstGeom>
          <a:solidFill>
            <a:srgbClr val="FF008B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1" name="Google Shape;7921;p15"/>
          <p:cNvSpPr/>
          <p:nvPr/>
        </p:nvSpPr>
        <p:spPr>
          <a:xfrm>
            <a:off x="2068663" y="2528175"/>
            <a:ext cx="5006664" cy="2120464"/>
          </a:xfrm>
          <a:custGeom>
            <a:rect b="b" l="l" r="r" t="t"/>
            <a:pathLst>
              <a:path extrusionOk="0" h="51114" w="168532">
                <a:moveTo>
                  <a:pt x="0" y="7848"/>
                </a:moveTo>
                <a:cubicBezTo>
                  <a:pt x="4156" y="7848"/>
                  <a:pt x="9816" y="8508"/>
                  <a:pt x="11674" y="12226"/>
                </a:cubicBezTo>
                <a:cubicBezTo>
                  <a:pt x="16124" y="21130"/>
                  <a:pt x="14681" y="41173"/>
                  <a:pt x="24441" y="39220"/>
                </a:cubicBezTo>
                <a:cubicBezTo>
                  <a:pt x="32549" y="37598"/>
                  <a:pt x="33501" y="25178"/>
                  <a:pt x="36114" y="17333"/>
                </a:cubicBezTo>
                <a:cubicBezTo>
                  <a:pt x="37773" y="12351"/>
                  <a:pt x="42593" y="8940"/>
                  <a:pt x="46693" y="5659"/>
                </a:cubicBezTo>
                <a:cubicBezTo>
                  <a:pt x="48885" y="3905"/>
                  <a:pt x="53399" y="2684"/>
                  <a:pt x="55083" y="4930"/>
                </a:cubicBezTo>
                <a:cubicBezTo>
                  <a:pt x="62823" y="15252"/>
                  <a:pt x="59614" y="30352"/>
                  <a:pt x="62744" y="42868"/>
                </a:cubicBezTo>
                <a:cubicBezTo>
                  <a:pt x="63530" y="46009"/>
                  <a:pt x="65022" y="50360"/>
                  <a:pt x="68216" y="50893"/>
                </a:cubicBezTo>
                <a:cubicBezTo>
                  <a:pt x="87491" y="54107"/>
                  <a:pt x="82104" y="10975"/>
                  <a:pt x="98858" y="917"/>
                </a:cubicBezTo>
                <a:cubicBezTo>
                  <a:pt x="103276" y="-1735"/>
                  <a:pt x="110358" y="1901"/>
                  <a:pt x="113449" y="6024"/>
                </a:cubicBezTo>
                <a:cubicBezTo>
                  <a:pt x="119729" y="14400"/>
                  <a:pt x="119234" y="30969"/>
                  <a:pt x="129500" y="33018"/>
                </a:cubicBezTo>
                <a:cubicBezTo>
                  <a:pt x="136667" y="34448"/>
                  <a:pt x="139653" y="22501"/>
                  <a:pt x="144821" y="17333"/>
                </a:cubicBezTo>
                <a:cubicBezTo>
                  <a:pt x="148942" y="13212"/>
                  <a:pt x="155183" y="9139"/>
                  <a:pt x="160872" y="10402"/>
                </a:cubicBezTo>
                <a:cubicBezTo>
                  <a:pt x="164234" y="11148"/>
                  <a:pt x="166467" y="14577"/>
                  <a:pt x="168532" y="17333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22" name="Google Shape;7922;p15"/>
          <p:cNvCxnSpPr/>
          <p:nvPr/>
        </p:nvCxnSpPr>
        <p:spPr>
          <a:xfrm>
            <a:off x="4153400" y="1869800"/>
            <a:ext cx="9000" cy="27714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923" name="Google Shape;7923;p15"/>
          <p:cNvCxnSpPr/>
          <p:nvPr/>
        </p:nvCxnSpPr>
        <p:spPr>
          <a:xfrm flipH="1" rot="10800000">
            <a:off x="4172525" y="2347125"/>
            <a:ext cx="2913000" cy="9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7924" name="Google Shape;7924;p15"/>
          <p:cNvSpPr txBox="1"/>
          <p:nvPr>
            <p:ph type="title"/>
          </p:nvPr>
        </p:nvSpPr>
        <p:spPr>
          <a:xfrm>
            <a:off x="340575" y="1635200"/>
            <a:ext cx="1631100" cy="478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Rough Scan</a:t>
            </a:r>
            <a:endParaRPr b="0"/>
          </a:p>
        </p:txBody>
      </p:sp>
      <p:sp>
        <p:nvSpPr>
          <p:cNvPr id="7925" name="Google Shape;7925;p15"/>
          <p:cNvSpPr txBox="1"/>
          <p:nvPr>
            <p:ph type="title"/>
          </p:nvPr>
        </p:nvSpPr>
        <p:spPr>
          <a:xfrm>
            <a:off x="7175000" y="2112525"/>
            <a:ext cx="816600" cy="478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Find</a:t>
            </a:r>
            <a:endParaRPr b="0"/>
          </a:p>
        </p:txBody>
      </p:sp>
      <p:pic>
        <p:nvPicPr>
          <p:cNvPr id="7926" name="Google Shape;79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2525" y="2287600"/>
            <a:ext cx="2902975" cy="13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927" name="Google Shape;7927;p15"/>
          <p:cNvSpPr txBox="1"/>
          <p:nvPr>
            <p:ph type="title"/>
          </p:nvPr>
        </p:nvSpPr>
        <p:spPr>
          <a:xfrm>
            <a:off x="6966200" y="341800"/>
            <a:ext cx="1900500" cy="1011000"/>
          </a:xfrm>
          <a:prstGeom prst="rect">
            <a:avLst/>
          </a:prstGeom>
          <a:noFill/>
          <a:ln cap="flat" cmpd="sng" w="28575">
            <a:solidFill>
              <a:srgbClr val="76A5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Voltage is a function of rotation</a:t>
            </a:r>
            <a:endParaRPr b="0"/>
          </a:p>
        </p:txBody>
      </p:sp>
      <p:sp>
        <p:nvSpPr>
          <p:cNvPr id="7928" name="Google Shape;7928;p15"/>
          <p:cNvSpPr/>
          <p:nvPr/>
        </p:nvSpPr>
        <p:spPr>
          <a:xfrm>
            <a:off x="2059575" y="3553300"/>
            <a:ext cx="5025000" cy="1145100"/>
          </a:xfrm>
          <a:prstGeom prst="rect">
            <a:avLst/>
          </a:prstGeom>
          <a:solidFill>
            <a:srgbClr val="FF008B">
              <a:alpha val="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29" name="Google Shape;79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9850" y="1610538"/>
            <a:ext cx="6807199" cy="3350324"/>
          </a:xfrm>
          <a:prstGeom prst="rect">
            <a:avLst/>
          </a:prstGeom>
          <a:noFill/>
          <a:ln>
            <a:noFill/>
          </a:ln>
        </p:spPr>
      </p:pic>
      <p:sp>
        <p:nvSpPr>
          <p:cNvPr id="7930" name="Google Shape;7930;p15"/>
          <p:cNvSpPr txBox="1"/>
          <p:nvPr/>
        </p:nvSpPr>
        <p:spPr>
          <a:xfrm>
            <a:off x="196850" y="2597900"/>
            <a:ext cx="1724100" cy="639900"/>
          </a:xfrm>
          <a:prstGeom prst="rect">
            <a:avLst/>
          </a:prstGeom>
          <a:noFill/>
          <a:ln cap="flat" cmpd="sng" w="19050">
            <a:solidFill>
              <a:srgbClr val="F2BC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Detector </a:t>
            </a:r>
            <a:r>
              <a:rPr b="1" i="0" lang="en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Voltage</a:t>
            </a:r>
            <a:r>
              <a:rPr b="0" i="0" lang="en" sz="16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Limits</a:t>
            </a:r>
            <a:endParaRPr b="0" i="0" sz="16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7931" name="Google Shape;7931;p15"/>
          <p:cNvCxnSpPr/>
          <p:nvPr/>
        </p:nvCxnSpPr>
        <p:spPr>
          <a:xfrm>
            <a:off x="1058750" y="3237800"/>
            <a:ext cx="0" cy="575400"/>
          </a:xfrm>
          <a:prstGeom prst="straightConnector1">
            <a:avLst/>
          </a:prstGeom>
          <a:noFill/>
          <a:ln cap="flat" cmpd="sng" w="19050">
            <a:solidFill>
              <a:srgbClr val="F2BCB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932" name="Google Shape;7932;p15"/>
          <p:cNvSpPr txBox="1"/>
          <p:nvPr/>
        </p:nvSpPr>
        <p:spPr>
          <a:xfrm>
            <a:off x="196850" y="3939025"/>
            <a:ext cx="1724100" cy="639900"/>
          </a:xfrm>
          <a:prstGeom prst="rect">
            <a:avLst/>
          </a:prstGeom>
          <a:noFill/>
          <a:ln cap="flat" cmpd="sng" w="19050">
            <a:solidFill>
              <a:srgbClr val="F2BCB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Must attenuate during rotation</a:t>
            </a:r>
            <a:endParaRPr b="0" i="0" sz="16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933" name="Google Shape;7933;p15"/>
          <p:cNvSpPr txBox="1"/>
          <p:nvPr>
            <p:ph type="title"/>
          </p:nvPr>
        </p:nvSpPr>
        <p:spPr>
          <a:xfrm>
            <a:off x="7175000" y="3464425"/>
            <a:ext cx="1564200" cy="727500"/>
          </a:xfrm>
          <a:prstGeom prst="rect">
            <a:avLst/>
          </a:prstGeom>
          <a:noFill/>
          <a:ln cap="flat" cmpd="sng" w="28575">
            <a:solidFill>
              <a:srgbClr val="7DD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Into the apparatus!</a:t>
            </a:r>
            <a:endParaRPr b="0"/>
          </a:p>
        </p:txBody>
      </p:sp>
      <p:sp>
        <p:nvSpPr>
          <p:cNvPr id="7934" name="Google Shape;7934;p15"/>
          <p:cNvSpPr txBox="1"/>
          <p:nvPr>
            <p:ph type="title"/>
          </p:nvPr>
        </p:nvSpPr>
        <p:spPr>
          <a:xfrm>
            <a:off x="7175000" y="2678750"/>
            <a:ext cx="1288200" cy="4782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Fine Scan</a:t>
            </a:r>
            <a:endParaRPr b="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8" name="Shape 7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9" name="Google Shape;7939;p16"/>
          <p:cNvSpPr txBox="1"/>
          <p:nvPr>
            <p:ph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Stage 4: Integrate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940" name="Google Shape;7940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41" name="Google Shape;794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8656" y="1024663"/>
            <a:ext cx="3820444" cy="30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2" name="Google Shape;7942;p16"/>
          <p:cNvPicPr preferRelativeResize="0"/>
          <p:nvPr/>
        </p:nvPicPr>
        <p:blipFill rotWithShape="1">
          <a:blip r:embed="rId4">
            <a:alphaModFix/>
          </a:blip>
          <a:srcRect b="16079" l="15281" r="12740" t="11941"/>
          <a:stretch/>
        </p:blipFill>
        <p:spPr>
          <a:xfrm>
            <a:off x="444900" y="1024663"/>
            <a:ext cx="4125588" cy="309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6" name="Shape 7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7" name="Google Shape;7947;p17"/>
          <p:cNvSpPr txBox="1"/>
          <p:nvPr>
            <p:ph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Evidence of Improvement</a:t>
            </a:r>
            <a:endParaRPr/>
          </a:p>
        </p:txBody>
      </p:sp>
      <p:sp>
        <p:nvSpPr>
          <p:cNvPr id="7948" name="Google Shape;7948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49" name="Google Shape;794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475" y="681002"/>
            <a:ext cx="7989047" cy="39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3" name="Shape 7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4" name="Google Shape;7954;p18"/>
          <p:cNvSpPr txBox="1"/>
          <p:nvPr>
            <p:ph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Evidence of Improvement</a:t>
            </a:r>
            <a:endParaRPr/>
          </a:p>
        </p:txBody>
      </p:sp>
      <p:sp>
        <p:nvSpPr>
          <p:cNvPr id="7955" name="Google Shape;7955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56" name="Google Shape;795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1413" y="528600"/>
            <a:ext cx="4326026" cy="212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7" name="Google Shape;79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1600" y="2649350"/>
            <a:ext cx="5145412" cy="23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1" name="Shape 7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2" name="Google Shape;7962;p19"/>
          <p:cNvSpPr txBox="1"/>
          <p:nvPr>
            <p:ph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Evidence of Improvement</a:t>
            </a:r>
            <a:endParaRPr/>
          </a:p>
        </p:txBody>
      </p:sp>
      <p:sp>
        <p:nvSpPr>
          <p:cNvPr id="7963" name="Google Shape;7963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64" name="Google Shape;79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100" y="929738"/>
            <a:ext cx="3146285" cy="2356574"/>
          </a:xfrm>
          <a:prstGeom prst="rect">
            <a:avLst/>
          </a:prstGeom>
          <a:noFill/>
          <a:ln>
            <a:noFill/>
          </a:ln>
        </p:spPr>
      </p:pic>
      <p:sp>
        <p:nvSpPr>
          <p:cNvPr id="7965" name="Google Shape;7965;p19"/>
          <p:cNvSpPr txBox="1"/>
          <p:nvPr/>
        </p:nvSpPr>
        <p:spPr>
          <a:xfrm>
            <a:off x="2840446" y="929738"/>
            <a:ext cx="1371900" cy="56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Copolar</a:t>
            </a:r>
            <a:endParaRPr b="0" i="0" sz="1300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Crosspolar</a:t>
            </a:r>
            <a:endParaRPr b="0" i="0" sz="1300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7966" name="Google Shape;796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8420" y="771975"/>
            <a:ext cx="5197056" cy="25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67" name="Google Shape;7967;p19"/>
          <p:cNvSpPr txBox="1"/>
          <p:nvPr>
            <p:ph type="title"/>
          </p:nvPr>
        </p:nvSpPr>
        <p:spPr>
          <a:xfrm>
            <a:off x="4165950" y="3563100"/>
            <a:ext cx="1733400" cy="8166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1% of Baseline Signal</a:t>
            </a:r>
            <a:endParaRPr b="0"/>
          </a:p>
        </p:txBody>
      </p:sp>
      <p:sp>
        <p:nvSpPr>
          <p:cNvPr id="7968" name="Google Shape;7968;p19"/>
          <p:cNvSpPr txBox="1"/>
          <p:nvPr>
            <p:ph type="title"/>
          </p:nvPr>
        </p:nvSpPr>
        <p:spPr>
          <a:xfrm>
            <a:off x="6115775" y="3563100"/>
            <a:ext cx="1733400" cy="8166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/>
              <a:t>Decreased DAQ Time </a:t>
            </a:r>
            <a:endParaRPr b="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/>
          </a:p>
        </p:txBody>
      </p:sp>
      <p:sp>
        <p:nvSpPr>
          <p:cNvPr id="7969" name="Google Shape;7969;p19"/>
          <p:cNvSpPr txBox="1"/>
          <p:nvPr/>
        </p:nvSpPr>
        <p:spPr>
          <a:xfrm>
            <a:off x="193575" y="4068800"/>
            <a:ext cx="19542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003805"/>
                </a:solidFill>
                <a:latin typeface="Arial"/>
                <a:ea typeface="Arial"/>
                <a:cs typeface="Arial"/>
                <a:sym typeface="Arial"/>
              </a:rPr>
              <a:t>Order-of-Magnitude SNR Improvement for High-Field EPR Spectrometers via 3D-Printed Quasioptical Sample Holders</a:t>
            </a:r>
            <a:r>
              <a:rPr b="0" i="0" lang="en" sz="800" u="none" cap="none" strike="noStrike">
                <a:solidFill>
                  <a:srgbClr val="003805"/>
                </a:solidFill>
                <a:latin typeface="Arial"/>
                <a:ea typeface="Arial"/>
                <a:cs typeface="Arial"/>
                <a:sym typeface="Arial"/>
              </a:rPr>
              <a:t>. Antonin Sojka, Brad D. Price, Mark S. Sherwin</a:t>
            </a:r>
            <a:endParaRPr b="0" i="0" sz="800" u="none" cap="none" strike="noStrike">
              <a:solidFill>
                <a:srgbClr val="00380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2" name="Shape 7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3" name="Google Shape;7663;p2"/>
          <p:cNvSpPr txBox="1"/>
          <p:nvPr>
            <p:ph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EPR Spectroscopy Overview and Applications</a:t>
            </a:r>
            <a:endParaRPr/>
          </a:p>
        </p:txBody>
      </p:sp>
      <p:sp>
        <p:nvSpPr>
          <p:cNvPr id="7664" name="Google Shape;7664;p2"/>
          <p:cNvSpPr/>
          <p:nvPr/>
        </p:nvSpPr>
        <p:spPr>
          <a:xfrm>
            <a:off x="1107425" y="840075"/>
            <a:ext cx="2148600" cy="1494900"/>
          </a:xfrm>
          <a:prstGeom prst="rect">
            <a:avLst/>
          </a:prstGeom>
          <a:noFill/>
          <a:ln cap="flat" cmpd="sng" w="76200">
            <a:solidFill>
              <a:srgbClr val="FF00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5" name="Google Shape;7665;p2"/>
          <p:cNvSpPr/>
          <p:nvPr/>
        </p:nvSpPr>
        <p:spPr>
          <a:xfrm rot="-599093">
            <a:off x="993027" y="425277"/>
            <a:ext cx="2322467" cy="2042123"/>
          </a:xfrm>
          <a:custGeom>
            <a:rect b="b" l="l" r="r" t="t"/>
            <a:pathLst>
              <a:path extrusionOk="0" h="79524" w="93703">
                <a:moveTo>
                  <a:pt x="317" y="0"/>
                </a:moveTo>
                <a:cubicBezTo>
                  <a:pt x="317" y="5279"/>
                  <a:pt x="-949" y="15321"/>
                  <a:pt x="4330" y="15321"/>
                </a:cubicBezTo>
                <a:cubicBezTo>
                  <a:pt x="10878" y="15321"/>
                  <a:pt x="18377" y="2994"/>
                  <a:pt x="22569" y="8025"/>
                </a:cubicBezTo>
                <a:cubicBezTo>
                  <a:pt x="27744" y="14236"/>
                  <a:pt x="20437" y="25788"/>
                  <a:pt x="25487" y="32101"/>
                </a:cubicBezTo>
                <a:cubicBezTo>
                  <a:pt x="29623" y="37272"/>
                  <a:pt x="38905" y="27452"/>
                  <a:pt x="45186" y="29548"/>
                </a:cubicBezTo>
                <a:cubicBezTo>
                  <a:pt x="51912" y="31792"/>
                  <a:pt x="42946" y="45169"/>
                  <a:pt x="47375" y="50706"/>
                </a:cubicBezTo>
                <a:cubicBezTo>
                  <a:pt x="51948" y="56423"/>
                  <a:pt x="62713" y="45609"/>
                  <a:pt x="69262" y="48882"/>
                </a:cubicBezTo>
                <a:cubicBezTo>
                  <a:pt x="75199" y="51849"/>
                  <a:pt x="68499" y="63057"/>
                  <a:pt x="72180" y="68580"/>
                </a:cubicBezTo>
                <a:cubicBezTo>
                  <a:pt x="75507" y="73572"/>
                  <a:pt x="83755" y="60879"/>
                  <a:pt x="89325" y="63108"/>
                </a:cubicBezTo>
                <a:cubicBezTo>
                  <a:pt x="94583" y="65212"/>
                  <a:pt x="89172" y="76126"/>
                  <a:pt x="93703" y="79524"/>
                </a:cubicBezTo>
              </a:path>
            </a:pathLst>
          </a:custGeom>
          <a:noFill/>
          <a:ln cap="flat" cmpd="sng" w="76200">
            <a:solidFill>
              <a:srgbClr val="7DD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6" name="Google Shape;7666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67" name="Google Shape;7667;p2"/>
          <p:cNvSpPr txBox="1"/>
          <p:nvPr>
            <p:ph type="title"/>
          </p:nvPr>
        </p:nvSpPr>
        <p:spPr>
          <a:xfrm>
            <a:off x="1297313" y="1065363"/>
            <a:ext cx="1768800" cy="1044300"/>
          </a:xfrm>
          <a:prstGeom prst="rect">
            <a:avLst/>
          </a:prstGeom>
          <a:solidFill>
            <a:srgbClr val="FFFFFF">
              <a:alpha val="78431"/>
            </a:srgbClr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Materials with </a:t>
            </a:r>
            <a:r>
              <a:rPr lang="en"/>
              <a:t>unpaired electrons</a:t>
            </a:r>
            <a:r>
              <a:rPr b="0" lang="en"/>
              <a:t> </a:t>
            </a:r>
            <a:endParaRPr b="0"/>
          </a:p>
        </p:txBody>
      </p:sp>
      <p:sp>
        <p:nvSpPr>
          <p:cNvPr id="7668" name="Google Shape;7668;p2"/>
          <p:cNvSpPr/>
          <p:nvPr/>
        </p:nvSpPr>
        <p:spPr>
          <a:xfrm>
            <a:off x="3551438" y="899475"/>
            <a:ext cx="2257200" cy="137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EPR Spectroscopy</a:t>
            </a:r>
            <a:endParaRPr b="0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669" name="Google Shape;7669;p2"/>
          <p:cNvCxnSpPr/>
          <p:nvPr/>
        </p:nvCxnSpPr>
        <p:spPr>
          <a:xfrm>
            <a:off x="5977075" y="1700325"/>
            <a:ext cx="1869600" cy="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70" name="Google Shape;7670;p2"/>
          <p:cNvSpPr txBox="1"/>
          <p:nvPr>
            <p:ph type="title"/>
          </p:nvPr>
        </p:nvSpPr>
        <p:spPr>
          <a:xfrm>
            <a:off x="7210800" y="892830"/>
            <a:ext cx="934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Signal</a:t>
            </a:r>
            <a:endParaRPr b="0"/>
          </a:p>
        </p:txBody>
      </p:sp>
      <p:cxnSp>
        <p:nvCxnSpPr>
          <p:cNvPr id="7671" name="Google Shape;7671;p2"/>
          <p:cNvCxnSpPr/>
          <p:nvPr/>
        </p:nvCxnSpPr>
        <p:spPr>
          <a:xfrm>
            <a:off x="6858000" y="2227825"/>
            <a:ext cx="0" cy="40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72" name="Google Shape;7672;p2"/>
          <p:cNvCxnSpPr/>
          <p:nvPr/>
        </p:nvCxnSpPr>
        <p:spPr>
          <a:xfrm flipH="1">
            <a:off x="1943100" y="2628516"/>
            <a:ext cx="4914900" cy="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73" name="Google Shape;7673;p2"/>
          <p:cNvCxnSpPr/>
          <p:nvPr/>
        </p:nvCxnSpPr>
        <p:spPr>
          <a:xfrm rot="10800000">
            <a:off x="1942371" y="2628975"/>
            <a:ext cx="6900" cy="40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7674" name="Google Shape;7674;p2"/>
          <p:cNvSpPr txBox="1"/>
          <p:nvPr>
            <p:ph type="title"/>
          </p:nvPr>
        </p:nvSpPr>
        <p:spPr>
          <a:xfrm>
            <a:off x="1011025" y="3255700"/>
            <a:ext cx="1869600" cy="7206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Material’s parameters </a:t>
            </a:r>
            <a:endParaRPr b="0"/>
          </a:p>
        </p:txBody>
      </p:sp>
      <p:sp>
        <p:nvSpPr>
          <p:cNvPr id="7675" name="Google Shape;7675;p2"/>
          <p:cNvSpPr/>
          <p:nvPr/>
        </p:nvSpPr>
        <p:spPr>
          <a:xfrm>
            <a:off x="3422763" y="3219550"/>
            <a:ext cx="1614300" cy="1614300"/>
          </a:xfrm>
          <a:prstGeom prst="ellipse">
            <a:avLst/>
          </a:prstGeom>
          <a:solidFill>
            <a:srgbClr val="7DD100">
              <a:alpha val="2627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Tagged proteins</a:t>
            </a:r>
            <a:endParaRPr b="0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76" name="Google Shape;7676;p2"/>
          <p:cNvSpPr/>
          <p:nvPr/>
        </p:nvSpPr>
        <p:spPr>
          <a:xfrm>
            <a:off x="4625325" y="2733975"/>
            <a:ext cx="1692300" cy="1692300"/>
          </a:xfrm>
          <a:prstGeom prst="ellipse">
            <a:avLst/>
          </a:prstGeom>
          <a:solidFill>
            <a:srgbClr val="00C9D1">
              <a:alpha val="2627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Batteries</a:t>
            </a:r>
            <a:endParaRPr b="0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77" name="Google Shape;7677;p2"/>
          <p:cNvSpPr/>
          <p:nvPr/>
        </p:nvSpPr>
        <p:spPr>
          <a:xfrm>
            <a:off x="5808646" y="3491050"/>
            <a:ext cx="1258800" cy="1258800"/>
          </a:xfrm>
          <a:prstGeom prst="ellipse">
            <a:avLst/>
          </a:prstGeom>
          <a:solidFill>
            <a:srgbClr val="FF008B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Beer</a:t>
            </a:r>
            <a:endParaRPr b="0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78" name="Google Shape;7678;p2"/>
          <p:cNvSpPr/>
          <p:nvPr/>
        </p:nvSpPr>
        <p:spPr>
          <a:xfrm>
            <a:off x="6588126" y="2931400"/>
            <a:ext cx="1044300" cy="1044300"/>
          </a:xfrm>
          <a:prstGeom prst="ellipse">
            <a:avLst/>
          </a:prstGeom>
          <a:solidFill>
            <a:srgbClr val="00C3B1">
              <a:alpha val="3725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etc.</a:t>
            </a:r>
            <a:endParaRPr b="0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79" name="Google Shape;7679;p2"/>
          <p:cNvSpPr/>
          <p:nvPr/>
        </p:nvSpPr>
        <p:spPr>
          <a:xfrm rot="8777320">
            <a:off x="3398451" y="2137431"/>
            <a:ext cx="309571" cy="429776"/>
          </a:xfrm>
          <a:prstGeom prst="flowChartExtract">
            <a:avLst/>
          </a:prstGeom>
          <a:solidFill>
            <a:srgbClr val="7DD1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80" name="Google Shape;7680;p2"/>
          <p:cNvPicPr preferRelativeResize="0"/>
          <p:nvPr/>
        </p:nvPicPr>
        <p:blipFill rotWithShape="1">
          <a:blip r:embed="rId3">
            <a:alphaModFix/>
          </a:blip>
          <a:srcRect b="5435" l="22285" r="19329" t="28684"/>
          <a:stretch/>
        </p:blipFill>
        <p:spPr>
          <a:xfrm>
            <a:off x="5876812" y="570100"/>
            <a:ext cx="2750427" cy="413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81" name="Google Shape;7681;p2"/>
          <p:cNvCxnSpPr/>
          <p:nvPr/>
        </p:nvCxnSpPr>
        <p:spPr>
          <a:xfrm>
            <a:off x="8034450" y="1735275"/>
            <a:ext cx="0" cy="2188800"/>
          </a:xfrm>
          <a:prstGeom prst="straightConnector1">
            <a:avLst/>
          </a:prstGeom>
          <a:noFill/>
          <a:ln cap="flat" cmpd="sng" w="76200">
            <a:solidFill>
              <a:srgbClr val="F2BCB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82" name="Google Shape;7682;p2"/>
          <p:cNvSpPr txBox="1"/>
          <p:nvPr>
            <p:ph type="title"/>
          </p:nvPr>
        </p:nvSpPr>
        <p:spPr>
          <a:xfrm>
            <a:off x="8145300" y="2537800"/>
            <a:ext cx="855900" cy="393600"/>
          </a:xfrm>
          <a:prstGeom prst="rect">
            <a:avLst/>
          </a:prstGeom>
          <a:solidFill>
            <a:srgbClr val="F2BCBC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1 meter</a:t>
            </a:r>
            <a:endParaRPr b="0" sz="1400"/>
          </a:p>
        </p:txBody>
      </p:sp>
      <p:sp>
        <p:nvSpPr>
          <p:cNvPr id="7683" name="Google Shape;7683;p2"/>
          <p:cNvSpPr/>
          <p:nvPr/>
        </p:nvSpPr>
        <p:spPr>
          <a:xfrm>
            <a:off x="5985350" y="792321"/>
            <a:ext cx="1820250" cy="899425"/>
          </a:xfrm>
          <a:custGeom>
            <a:rect b="b" l="l" r="r" t="t"/>
            <a:pathLst>
              <a:path extrusionOk="0" h="35977" w="72810">
                <a:moveTo>
                  <a:pt x="0" y="35977"/>
                </a:moveTo>
                <a:cubicBezTo>
                  <a:pt x="4925" y="34692"/>
                  <a:pt x="23199" y="34264"/>
                  <a:pt x="29552" y="28268"/>
                </a:cubicBezTo>
                <a:cubicBezTo>
                  <a:pt x="35905" y="22272"/>
                  <a:pt x="35334" y="-71"/>
                  <a:pt x="38118" y="0"/>
                </a:cubicBezTo>
                <a:cubicBezTo>
                  <a:pt x="40902" y="71"/>
                  <a:pt x="40474" y="22700"/>
                  <a:pt x="46256" y="28696"/>
                </a:cubicBezTo>
                <a:cubicBezTo>
                  <a:pt x="52038" y="34692"/>
                  <a:pt x="68384" y="34764"/>
                  <a:pt x="72810" y="35977"/>
                </a:cubicBez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3" name="Shape 7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4" name="Google Shape;7974;p20"/>
          <p:cNvSpPr txBox="1"/>
          <p:nvPr>
            <p:ph type="title"/>
          </p:nvPr>
        </p:nvSpPr>
        <p:spPr>
          <a:xfrm>
            <a:off x="711675" y="1624950"/>
            <a:ext cx="4994100" cy="23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chemeClr val="dk2"/>
                </a:solidFill>
              </a:rPr>
              <a:t>Thank you to everyone who made this project possible including Dr. Antonín Sojka, Prof. Mark Sherwin, Brad Price, Prof. Sathya Guruswamy, and my fellow undergrads: Lucas, Miranda &amp; Robert.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7975" name="Google Shape;7975;p20"/>
          <p:cNvSpPr txBox="1"/>
          <p:nvPr>
            <p:ph idx="1" type="subTitle"/>
          </p:nvPr>
        </p:nvSpPr>
        <p:spPr>
          <a:xfrm>
            <a:off x="711675" y="3937650"/>
            <a:ext cx="51042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1800">
                <a:solidFill>
                  <a:schemeClr val="accent2"/>
                </a:solidFill>
              </a:rPr>
              <a:t>Project funded by NSF Grant </a:t>
            </a:r>
            <a:r>
              <a:rPr lang="en" sz="1800">
                <a:solidFill>
                  <a:schemeClr val="accent2"/>
                </a:solidFill>
                <a:highlight>
                  <a:srgbClr val="FFFFFF"/>
                </a:highlight>
              </a:rPr>
              <a:t>PHY-1852574</a:t>
            </a:r>
            <a:r>
              <a:rPr lang="en" sz="1800">
                <a:solidFill>
                  <a:schemeClr val="accent2"/>
                </a:solidFill>
              </a:rPr>
              <a:t>. 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7976" name="Google Shape;7976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77" name="Google Shape;79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8100" y="2059100"/>
            <a:ext cx="1833275" cy="183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8" name="Google Shape;797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5725" y="225825"/>
            <a:ext cx="3154109" cy="183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7" name="Shape 7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8" name="Google Shape;768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79" y="0"/>
            <a:ext cx="798164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9" name="Google Shape;768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175" y="0"/>
            <a:ext cx="798165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0" name="Google Shape;769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250" y="2"/>
            <a:ext cx="7981650" cy="514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1" name="Google Shape;769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175" y="2"/>
            <a:ext cx="7981650" cy="514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2" name="Google Shape;769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1238" y="2"/>
            <a:ext cx="798166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3" name="Google Shape;7693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1175" y="2"/>
            <a:ext cx="7981650" cy="514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4" name="Google Shape;7694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1238" y="2"/>
            <a:ext cx="798166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5" name="Google Shape;7695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1163" y="2"/>
            <a:ext cx="79816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96" name="Google Shape;7696;p3"/>
          <p:cNvSpPr txBox="1"/>
          <p:nvPr>
            <p:ph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Zeeman Effect</a:t>
            </a:r>
            <a:endParaRPr/>
          </a:p>
        </p:txBody>
      </p:sp>
      <p:sp>
        <p:nvSpPr>
          <p:cNvPr id="7697" name="Google Shape;7697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1" name="Shape 7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2" name="Google Shape;7702;p4"/>
          <p:cNvPicPr preferRelativeResize="0"/>
          <p:nvPr/>
        </p:nvPicPr>
        <p:blipFill rotWithShape="1">
          <a:blip r:embed="rId3">
            <a:alphaModFix/>
          </a:blip>
          <a:srcRect b="0" l="816" r="805" t="0"/>
          <a:stretch/>
        </p:blipFill>
        <p:spPr>
          <a:xfrm>
            <a:off x="4712325" y="681002"/>
            <a:ext cx="3095085" cy="4310098"/>
          </a:xfrm>
          <a:prstGeom prst="rect">
            <a:avLst/>
          </a:prstGeom>
          <a:noFill/>
          <a:ln>
            <a:noFill/>
          </a:ln>
        </p:spPr>
      </p:pic>
      <p:sp>
        <p:nvSpPr>
          <p:cNvPr id="7703" name="Google Shape;7703;p4"/>
          <p:cNvSpPr txBox="1"/>
          <p:nvPr>
            <p:ph idx="4294967295"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EPR Apparatus Design</a:t>
            </a:r>
            <a:endParaRPr/>
          </a:p>
        </p:txBody>
      </p:sp>
      <p:sp>
        <p:nvSpPr>
          <p:cNvPr id="7704" name="Google Shape;7704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05" name="Google Shape;770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050" y="2771813"/>
            <a:ext cx="2700150" cy="230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6" name="Google Shape;7706;p4"/>
          <p:cNvPicPr preferRelativeResize="0"/>
          <p:nvPr/>
        </p:nvPicPr>
        <p:blipFill rotWithShape="1">
          <a:blip r:embed="rId5">
            <a:alphaModFix/>
          </a:blip>
          <a:srcRect b="0" l="816" r="805" t="0"/>
          <a:stretch/>
        </p:blipFill>
        <p:spPr>
          <a:xfrm>
            <a:off x="4712313" y="681002"/>
            <a:ext cx="3095085" cy="4310098"/>
          </a:xfrm>
          <a:prstGeom prst="rect">
            <a:avLst/>
          </a:prstGeom>
          <a:noFill/>
          <a:ln>
            <a:noFill/>
          </a:ln>
        </p:spPr>
      </p:pic>
      <p:sp>
        <p:nvSpPr>
          <p:cNvPr id="7707" name="Google Shape;7707;p4"/>
          <p:cNvSpPr txBox="1"/>
          <p:nvPr>
            <p:ph idx="4294967295" type="title"/>
          </p:nvPr>
        </p:nvSpPr>
        <p:spPr>
          <a:xfrm>
            <a:off x="236050" y="2079350"/>
            <a:ext cx="1419600" cy="5985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500"/>
              <a:t>Polarization by Wire Grid</a:t>
            </a:r>
            <a:endParaRPr b="0" sz="1500"/>
          </a:p>
        </p:txBody>
      </p:sp>
      <p:sp>
        <p:nvSpPr>
          <p:cNvPr id="7708" name="Google Shape;7708;p4"/>
          <p:cNvSpPr txBox="1"/>
          <p:nvPr>
            <p:ph idx="4294967295" type="title"/>
          </p:nvPr>
        </p:nvSpPr>
        <p:spPr>
          <a:xfrm>
            <a:off x="2433450" y="3644300"/>
            <a:ext cx="1419600" cy="3936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Combination</a:t>
            </a:r>
            <a:endParaRPr b="0" sz="1400"/>
          </a:p>
        </p:txBody>
      </p:sp>
      <p:sp>
        <p:nvSpPr>
          <p:cNvPr id="7709" name="Google Shape;7709;p4"/>
          <p:cNvSpPr txBox="1"/>
          <p:nvPr>
            <p:ph idx="4294967295" type="title"/>
          </p:nvPr>
        </p:nvSpPr>
        <p:spPr>
          <a:xfrm>
            <a:off x="1081875" y="2890275"/>
            <a:ext cx="957900" cy="393600"/>
          </a:xfrm>
          <a:prstGeom prst="rect">
            <a:avLst/>
          </a:prstGeom>
          <a:noFill/>
          <a:ln cap="flat" cmpd="sng" w="28575">
            <a:solidFill>
              <a:srgbClr val="00C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Copolar</a:t>
            </a:r>
            <a:endParaRPr b="0" sz="1400"/>
          </a:p>
        </p:txBody>
      </p:sp>
      <p:sp>
        <p:nvSpPr>
          <p:cNvPr id="7710" name="Google Shape;7710;p4"/>
          <p:cNvSpPr txBox="1"/>
          <p:nvPr>
            <p:ph idx="4294967295" type="title"/>
          </p:nvPr>
        </p:nvSpPr>
        <p:spPr>
          <a:xfrm>
            <a:off x="6634075" y="363625"/>
            <a:ext cx="1922700" cy="3936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Microwave Source</a:t>
            </a:r>
            <a:endParaRPr b="0" sz="1400"/>
          </a:p>
        </p:txBody>
      </p:sp>
      <p:sp>
        <p:nvSpPr>
          <p:cNvPr id="7711" name="Google Shape;7711;p4"/>
          <p:cNvSpPr txBox="1"/>
          <p:nvPr>
            <p:ph idx="4294967295" type="title"/>
          </p:nvPr>
        </p:nvSpPr>
        <p:spPr>
          <a:xfrm>
            <a:off x="4153075" y="1319250"/>
            <a:ext cx="1077900" cy="3864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Wire Grid</a:t>
            </a:r>
            <a:endParaRPr b="0" sz="1400"/>
          </a:p>
        </p:txBody>
      </p:sp>
      <p:sp>
        <p:nvSpPr>
          <p:cNvPr id="7712" name="Google Shape;7712;p4"/>
          <p:cNvSpPr txBox="1"/>
          <p:nvPr>
            <p:ph idx="4294967295" type="title"/>
          </p:nvPr>
        </p:nvSpPr>
        <p:spPr>
          <a:xfrm>
            <a:off x="7858700" y="1185500"/>
            <a:ext cx="999000" cy="393600"/>
          </a:xfrm>
          <a:prstGeom prst="rect">
            <a:avLst/>
          </a:prstGeom>
          <a:noFill/>
          <a:ln cap="flat" cmpd="sng" w="28575">
            <a:solidFill>
              <a:srgbClr val="DFA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Digitized</a:t>
            </a:r>
            <a:endParaRPr b="0" sz="1400"/>
          </a:p>
        </p:txBody>
      </p:sp>
      <p:sp>
        <p:nvSpPr>
          <p:cNvPr id="7713" name="Google Shape;7713;p4"/>
          <p:cNvSpPr txBox="1"/>
          <p:nvPr>
            <p:ph idx="4294967295" type="title"/>
          </p:nvPr>
        </p:nvSpPr>
        <p:spPr>
          <a:xfrm>
            <a:off x="7299325" y="2081563"/>
            <a:ext cx="1149000" cy="393600"/>
          </a:xfrm>
          <a:prstGeom prst="rect">
            <a:avLst/>
          </a:prstGeom>
          <a:noFill/>
          <a:ln cap="flat" cmpd="sng" w="28575">
            <a:solidFill>
              <a:srgbClr val="FFA6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Attenuator</a:t>
            </a:r>
            <a:endParaRPr b="0" sz="1400"/>
          </a:p>
        </p:txBody>
      </p:sp>
      <p:sp>
        <p:nvSpPr>
          <p:cNvPr id="7714" name="Google Shape;7714;p4"/>
          <p:cNvSpPr txBox="1"/>
          <p:nvPr>
            <p:ph idx="4294967295" type="title"/>
          </p:nvPr>
        </p:nvSpPr>
        <p:spPr>
          <a:xfrm>
            <a:off x="3676250" y="4549500"/>
            <a:ext cx="896100" cy="386400"/>
          </a:xfrm>
          <a:prstGeom prst="rect">
            <a:avLst/>
          </a:prstGeom>
          <a:noFill/>
          <a:ln cap="flat" cmpd="sng" w="28575">
            <a:solidFill>
              <a:srgbClr val="D900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Magnet</a:t>
            </a:r>
            <a:endParaRPr b="0" sz="1400"/>
          </a:p>
        </p:txBody>
      </p:sp>
      <p:sp>
        <p:nvSpPr>
          <p:cNvPr id="7715" name="Google Shape;7715;p4"/>
          <p:cNvSpPr txBox="1"/>
          <p:nvPr>
            <p:ph idx="4294967295" type="title"/>
          </p:nvPr>
        </p:nvSpPr>
        <p:spPr>
          <a:xfrm>
            <a:off x="4445000" y="2115100"/>
            <a:ext cx="735300" cy="386400"/>
          </a:xfrm>
          <a:prstGeom prst="rect">
            <a:avLst/>
          </a:prstGeom>
          <a:noFill/>
          <a:ln cap="flat" cmpd="sng" w="28575">
            <a:solidFill>
              <a:srgbClr val="7DD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Probe</a:t>
            </a:r>
            <a:endParaRPr b="0" sz="1400"/>
          </a:p>
        </p:txBody>
      </p:sp>
      <p:sp>
        <p:nvSpPr>
          <p:cNvPr id="7716" name="Google Shape;7716;p4"/>
          <p:cNvSpPr txBox="1"/>
          <p:nvPr>
            <p:ph idx="4294967295" type="title"/>
          </p:nvPr>
        </p:nvSpPr>
        <p:spPr>
          <a:xfrm>
            <a:off x="7994800" y="3274400"/>
            <a:ext cx="920400" cy="598500"/>
          </a:xfrm>
          <a:prstGeom prst="rect">
            <a:avLst/>
          </a:prstGeom>
          <a:noFill/>
          <a:ln cap="flat" cmpd="sng" w="28575">
            <a:solidFill>
              <a:srgbClr val="7DD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Sample Holder</a:t>
            </a:r>
            <a:endParaRPr b="0" sz="1400"/>
          </a:p>
        </p:txBody>
      </p:sp>
      <p:sp>
        <p:nvSpPr>
          <p:cNvPr id="7717" name="Google Shape;7717;p4"/>
          <p:cNvSpPr txBox="1"/>
          <p:nvPr>
            <p:ph idx="4294967295" type="title"/>
          </p:nvPr>
        </p:nvSpPr>
        <p:spPr>
          <a:xfrm>
            <a:off x="7910150" y="4028125"/>
            <a:ext cx="896100" cy="59850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Rooftop Mirror</a:t>
            </a:r>
            <a:endParaRPr b="0" sz="1400"/>
          </a:p>
        </p:txBody>
      </p:sp>
      <p:sp>
        <p:nvSpPr>
          <p:cNvPr id="7718" name="Google Shape;7718;p4"/>
          <p:cNvSpPr txBox="1"/>
          <p:nvPr>
            <p:ph idx="4294967295" type="title"/>
          </p:nvPr>
        </p:nvSpPr>
        <p:spPr>
          <a:xfrm>
            <a:off x="4022975" y="681000"/>
            <a:ext cx="1283400" cy="3936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Microwaves</a:t>
            </a:r>
            <a:endParaRPr b="0" sz="1400"/>
          </a:p>
        </p:txBody>
      </p:sp>
      <p:sp>
        <p:nvSpPr>
          <p:cNvPr id="7719" name="Google Shape;7719;p4"/>
          <p:cNvSpPr txBox="1"/>
          <p:nvPr>
            <p:ph idx="4294967295" type="title"/>
          </p:nvPr>
        </p:nvSpPr>
        <p:spPr>
          <a:xfrm>
            <a:off x="1684475" y="4256725"/>
            <a:ext cx="1283400" cy="393600"/>
          </a:xfrm>
          <a:prstGeom prst="rect">
            <a:avLst/>
          </a:prstGeom>
          <a:noFill/>
          <a:ln cap="flat" cmpd="sng" w="28575">
            <a:solidFill>
              <a:srgbClr val="FF00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Crosspolar</a:t>
            </a:r>
            <a:endParaRPr b="0" sz="1400"/>
          </a:p>
        </p:txBody>
      </p:sp>
      <p:sp>
        <p:nvSpPr>
          <p:cNvPr id="7720" name="Google Shape;7720;p4"/>
          <p:cNvSpPr txBox="1"/>
          <p:nvPr>
            <p:ph idx="4294967295" type="title"/>
          </p:nvPr>
        </p:nvSpPr>
        <p:spPr>
          <a:xfrm>
            <a:off x="2255663" y="1623238"/>
            <a:ext cx="1681500" cy="1333500"/>
          </a:xfrm>
          <a:prstGeom prst="rect">
            <a:avLst/>
          </a:prstGeom>
          <a:noFill/>
          <a:ln cap="flat" cmpd="sng" w="76200">
            <a:solidFill>
              <a:srgbClr val="FF00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Goal:</a:t>
            </a:r>
            <a:r>
              <a:rPr b="0" lang="en"/>
              <a:t> Minimize Crosspolar Signal</a:t>
            </a:r>
            <a:endParaRPr b="0"/>
          </a:p>
        </p:txBody>
      </p:sp>
      <p:sp>
        <p:nvSpPr>
          <p:cNvPr id="7721" name="Google Shape;7721;p4"/>
          <p:cNvSpPr txBox="1"/>
          <p:nvPr>
            <p:ph idx="4294967295" type="title"/>
          </p:nvPr>
        </p:nvSpPr>
        <p:spPr>
          <a:xfrm>
            <a:off x="236050" y="422250"/>
            <a:ext cx="2700300" cy="9111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500"/>
              <a:t>Polarization changed by: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0" lang="en" sz="1500"/>
              <a:t>Sample absorption</a:t>
            </a:r>
            <a:endParaRPr b="0" sz="1500"/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0" lang="en" sz="1500"/>
              <a:t>Optical imperfections</a:t>
            </a:r>
            <a:endParaRPr b="0" sz="1500"/>
          </a:p>
        </p:txBody>
      </p:sp>
      <p:sp>
        <p:nvSpPr>
          <p:cNvPr id="7722" name="Google Shape;7722;p4"/>
          <p:cNvSpPr txBox="1"/>
          <p:nvPr>
            <p:ph idx="4294967295" type="title"/>
          </p:nvPr>
        </p:nvSpPr>
        <p:spPr>
          <a:xfrm>
            <a:off x="6177188" y="1319250"/>
            <a:ext cx="735300" cy="386400"/>
          </a:xfrm>
          <a:prstGeom prst="rect">
            <a:avLst/>
          </a:prstGeom>
          <a:noFill/>
          <a:ln cap="flat" cmpd="sng" w="28575">
            <a:solidFill>
              <a:srgbClr val="BED1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Mixer</a:t>
            </a:r>
            <a:endParaRPr b="0" sz="1400"/>
          </a:p>
        </p:txBody>
      </p:sp>
      <p:sp>
        <p:nvSpPr>
          <p:cNvPr id="7723" name="Google Shape;7723;p4"/>
          <p:cNvSpPr txBox="1"/>
          <p:nvPr>
            <p:ph idx="4294967295" type="title"/>
          </p:nvPr>
        </p:nvSpPr>
        <p:spPr>
          <a:xfrm>
            <a:off x="7807400" y="2606813"/>
            <a:ext cx="896100" cy="393600"/>
          </a:xfrm>
          <a:prstGeom prst="rect">
            <a:avLst/>
          </a:prstGeom>
          <a:noFill/>
          <a:ln cap="flat" cmpd="sng" w="28575">
            <a:solidFill>
              <a:srgbClr val="DC97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 sz="1400"/>
              <a:t>Sample</a:t>
            </a:r>
            <a:endParaRPr b="0"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7" name="Shape 7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8" name="Google Shape;7728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29" name="Google Shape;7729;p5"/>
          <p:cNvSpPr txBox="1"/>
          <p:nvPr>
            <p:ph idx="4294967295"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Sample Holder Design</a:t>
            </a:r>
            <a:endParaRPr/>
          </a:p>
        </p:txBody>
      </p:sp>
      <p:pic>
        <p:nvPicPr>
          <p:cNvPr id="7730" name="Google Shape;77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450" y="572377"/>
            <a:ext cx="2778455" cy="4310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1" name="Google Shape;7731;p5"/>
          <p:cNvPicPr preferRelativeResize="0"/>
          <p:nvPr/>
        </p:nvPicPr>
        <p:blipFill rotWithShape="1">
          <a:blip r:embed="rId4">
            <a:alphaModFix/>
          </a:blip>
          <a:srcRect b="12858" l="44674" r="0" t="22294"/>
          <a:stretch/>
        </p:blipFill>
        <p:spPr>
          <a:xfrm>
            <a:off x="4495125" y="970575"/>
            <a:ext cx="4218276" cy="370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5" name="Shape 7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6" name="Google Shape;7736;p6"/>
          <p:cNvSpPr txBox="1"/>
          <p:nvPr>
            <p:ph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Rooftop End Mirror</a:t>
            </a:r>
            <a:endParaRPr/>
          </a:p>
        </p:txBody>
      </p:sp>
      <p:pic>
        <p:nvPicPr>
          <p:cNvPr id="7737" name="Google Shape;77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6800" y="370935"/>
            <a:ext cx="5460776" cy="455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8" name="Google Shape;77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6888" y="370938"/>
            <a:ext cx="5460776" cy="45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9" name="Google Shape;773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6901" y="370954"/>
            <a:ext cx="5460776" cy="455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0" name="Google Shape;774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6812" y="370950"/>
            <a:ext cx="5460746" cy="455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1" name="Google Shape;774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36912" y="370950"/>
            <a:ext cx="5460751" cy="455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2" name="Google Shape;774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36912" y="370950"/>
            <a:ext cx="5460751" cy="455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3" name="Google Shape;7743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36912" y="370963"/>
            <a:ext cx="5460751" cy="455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4" name="Google Shape;7744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0"/>
            <a:ext cx="1905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5" name="Google Shape;7745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39150" y="0"/>
            <a:ext cx="1905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6" name="Google Shape;7746;p6"/>
          <p:cNvCxnSpPr/>
          <p:nvPr/>
        </p:nvCxnSpPr>
        <p:spPr>
          <a:xfrm rot="10800000">
            <a:off x="6896025" y="1381050"/>
            <a:ext cx="885900" cy="1185900"/>
          </a:xfrm>
          <a:prstGeom prst="straightConnector1">
            <a:avLst/>
          </a:prstGeom>
          <a:noFill/>
          <a:ln cap="flat" cmpd="sng" w="38100">
            <a:solidFill>
              <a:srgbClr val="7DD1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747" name="Google Shape;7747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48" name="Google Shape;7748;p6"/>
          <p:cNvCxnSpPr/>
          <p:nvPr/>
        </p:nvCxnSpPr>
        <p:spPr>
          <a:xfrm flipH="1" rot="10800000">
            <a:off x="7781925" y="1371600"/>
            <a:ext cx="828600" cy="1190700"/>
          </a:xfrm>
          <a:prstGeom prst="straightConnector1">
            <a:avLst/>
          </a:prstGeom>
          <a:noFill/>
          <a:ln cap="flat" cmpd="sng" w="38100">
            <a:solidFill>
              <a:srgbClr val="7DD1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749" name="Google Shape;7749;p6"/>
          <p:cNvCxnSpPr/>
          <p:nvPr/>
        </p:nvCxnSpPr>
        <p:spPr>
          <a:xfrm>
            <a:off x="7781925" y="1190625"/>
            <a:ext cx="9000" cy="12906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750" name="Google Shape;7750;p6"/>
          <p:cNvSpPr txBox="1"/>
          <p:nvPr>
            <p:ph idx="4294967295" type="body"/>
          </p:nvPr>
        </p:nvSpPr>
        <p:spPr>
          <a:xfrm>
            <a:off x="7342188" y="1540575"/>
            <a:ext cx="3999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3000"/>
              <a:t>θ</a:t>
            </a:r>
            <a:endParaRPr sz="2600"/>
          </a:p>
        </p:txBody>
      </p:sp>
      <p:sp>
        <p:nvSpPr>
          <p:cNvPr id="7751" name="Google Shape;7751;p6"/>
          <p:cNvSpPr txBox="1"/>
          <p:nvPr>
            <p:ph idx="4294967295" type="body"/>
          </p:nvPr>
        </p:nvSpPr>
        <p:spPr>
          <a:xfrm>
            <a:off x="7830738" y="1540575"/>
            <a:ext cx="3999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3000"/>
              <a:t>θ</a:t>
            </a:r>
            <a:endParaRPr sz="2600"/>
          </a:p>
        </p:txBody>
      </p:sp>
      <p:sp>
        <p:nvSpPr>
          <p:cNvPr id="7752" name="Google Shape;7752;p6"/>
          <p:cNvSpPr txBox="1"/>
          <p:nvPr>
            <p:ph idx="4294967295" type="body"/>
          </p:nvPr>
        </p:nvSpPr>
        <p:spPr>
          <a:xfrm>
            <a:off x="6610650" y="309563"/>
            <a:ext cx="25335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Tune θ to optimize polarization change.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7753" name="Google Shape;77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588744">
            <a:off x="325325" y="1666875"/>
            <a:ext cx="2193577" cy="182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4" name="Google Shape;77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" y="50400"/>
            <a:ext cx="2193576" cy="182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5" name="Google Shape;7755;p6"/>
          <p:cNvCxnSpPr/>
          <p:nvPr/>
        </p:nvCxnSpPr>
        <p:spPr>
          <a:xfrm>
            <a:off x="1286225" y="370975"/>
            <a:ext cx="75900" cy="12768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756" name="Google Shape;7756;p6"/>
          <p:cNvCxnSpPr/>
          <p:nvPr/>
        </p:nvCxnSpPr>
        <p:spPr>
          <a:xfrm>
            <a:off x="1105250" y="1934925"/>
            <a:ext cx="723600" cy="12927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757" name="Google Shape;7757;p6"/>
          <p:cNvSpPr/>
          <p:nvPr/>
        </p:nvSpPr>
        <p:spPr>
          <a:xfrm>
            <a:off x="457200" y="1800175"/>
            <a:ext cx="581025" cy="771525"/>
          </a:xfrm>
          <a:custGeom>
            <a:rect b="b" l="l" r="r" t="t"/>
            <a:pathLst>
              <a:path extrusionOk="0" h="30861" w="23241">
                <a:moveTo>
                  <a:pt x="23241" y="0"/>
                </a:moveTo>
                <a:cubicBezTo>
                  <a:pt x="15443" y="0"/>
                  <a:pt x="6535" y="4836"/>
                  <a:pt x="3048" y="11811"/>
                </a:cubicBezTo>
                <a:cubicBezTo>
                  <a:pt x="172" y="17563"/>
                  <a:pt x="0" y="24430"/>
                  <a:pt x="0" y="30861"/>
                </a:cubicBez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58" name="Google Shape;77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0787" y="261950"/>
            <a:ext cx="5906576" cy="49243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9" name="Google Shape;7759;p6"/>
          <p:cNvCxnSpPr/>
          <p:nvPr/>
        </p:nvCxnSpPr>
        <p:spPr>
          <a:xfrm>
            <a:off x="4651212" y="1125149"/>
            <a:ext cx="149400" cy="34563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760" name="Google Shape;7760;p6"/>
          <p:cNvSpPr txBox="1"/>
          <p:nvPr>
            <p:ph idx="4294967295" type="body"/>
          </p:nvPr>
        </p:nvSpPr>
        <p:spPr>
          <a:xfrm>
            <a:off x="247650" y="3162300"/>
            <a:ext cx="3343200" cy="1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Rotating roof mirror corrects for polarization changes from optical imperfections.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t/>
            </a:r>
            <a:endParaRPr/>
          </a:p>
        </p:txBody>
      </p:sp>
      <p:cxnSp>
        <p:nvCxnSpPr>
          <p:cNvPr id="7761" name="Google Shape;7761;p6"/>
          <p:cNvCxnSpPr/>
          <p:nvPr/>
        </p:nvCxnSpPr>
        <p:spPr>
          <a:xfrm rot="10800000">
            <a:off x="981125" y="742950"/>
            <a:ext cx="381000" cy="529200"/>
          </a:xfrm>
          <a:prstGeom prst="straightConnector1">
            <a:avLst/>
          </a:prstGeom>
          <a:noFill/>
          <a:ln cap="flat" cmpd="sng" w="38100">
            <a:solidFill>
              <a:srgbClr val="7DD1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762" name="Google Shape;7762;p6"/>
          <p:cNvCxnSpPr/>
          <p:nvPr/>
        </p:nvCxnSpPr>
        <p:spPr>
          <a:xfrm rot="10800000">
            <a:off x="1231613" y="2316675"/>
            <a:ext cx="381000" cy="529200"/>
          </a:xfrm>
          <a:prstGeom prst="straightConnector1">
            <a:avLst/>
          </a:prstGeom>
          <a:noFill/>
          <a:ln cap="flat" cmpd="sng" w="38100">
            <a:solidFill>
              <a:srgbClr val="7DD1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6" name="Shape 7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7" name="Google Shape;7767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68" name="Google Shape;7768;p7"/>
          <p:cNvSpPr txBox="1"/>
          <p:nvPr>
            <p:ph idx="4294967295" type="title"/>
          </p:nvPr>
        </p:nvSpPr>
        <p:spPr>
          <a:xfrm>
            <a:off x="1421850" y="50400"/>
            <a:ext cx="63003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Imprecise Angle Optimization with Manual Knob</a:t>
            </a:r>
            <a:endParaRPr/>
          </a:p>
        </p:txBody>
      </p:sp>
      <p:pic>
        <p:nvPicPr>
          <p:cNvPr id="7769" name="Google Shape;77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9325" y="762402"/>
            <a:ext cx="5042099" cy="3776522"/>
          </a:xfrm>
          <a:prstGeom prst="rect">
            <a:avLst/>
          </a:prstGeom>
          <a:noFill/>
          <a:ln>
            <a:noFill/>
          </a:ln>
        </p:spPr>
      </p:pic>
      <p:sp>
        <p:nvSpPr>
          <p:cNvPr id="7770" name="Google Shape;7770;p7"/>
          <p:cNvSpPr txBox="1"/>
          <p:nvPr/>
        </p:nvSpPr>
        <p:spPr>
          <a:xfrm>
            <a:off x="7192200" y="1000250"/>
            <a:ext cx="1787400" cy="58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Copolar</a:t>
            </a:r>
            <a:endParaRPr b="0" i="0" sz="1600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Crosspolar</a:t>
            </a:r>
            <a:endParaRPr b="0" i="0" sz="1600" u="none" cap="none" strike="noStrik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7771" name="Google Shape;7771;p7"/>
          <p:cNvPicPr preferRelativeResize="0"/>
          <p:nvPr/>
        </p:nvPicPr>
        <p:blipFill rotWithShape="1">
          <a:blip r:embed="rId4">
            <a:alphaModFix/>
          </a:blip>
          <a:srcRect b="0" l="816" r="805" t="0"/>
          <a:stretch/>
        </p:blipFill>
        <p:spPr>
          <a:xfrm>
            <a:off x="779987" y="681000"/>
            <a:ext cx="1973180" cy="2747774"/>
          </a:xfrm>
          <a:prstGeom prst="rect">
            <a:avLst/>
          </a:prstGeom>
          <a:noFill/>
          <a:ln>
            <a:noFill/>
          </a:ln>
        </p:spPr>
      </p:pic>
      <p:sp>
        <p:nvSpPr>
          <p:cNvPr id="7772" name="Google Shape;7772;p7"/>
          <p:cNvSpPr txBox="1"/>
          <p:nvPr>
            <p:ph idx="4294967295" type="title"/>
          </p:nvPr>
        </p:nvSpPr>
        <p:spPr>
          <a:xfrm>
            <a:off x="1210200" y="3581175"/>
            <a:ext cx="1681500" cy="1333500"/>
          </a:xfrm>
          <a:prstGeom prst="rect">
            <a:avLst/>
          </a:prstGeom>
          <a:noFill/>
          <a:ln cap="flat" cmpd="sng" w="76200">
            <a:solidFill>
              <a:srgbClr val="FF00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Goal: Minimize Crosspolar Signal</a:t>
            </a:r>
            <a:endParaRPr b="0"/>
          </a:p>
        </p:txBody>
      </p:sp>
      <p:sp>
        <p:nvSpPr>
          <p:cNvPr id="7773" name="Google Shape;7773;p7"/>
          <p:cNvSpPr txBox="1"/>
          <p:nvPr/>
        </p:nvSpPr>
        <p:spPr>
          <a:xfrm>
            <a:off x="3723975" y="4538925"/>
            <a:ext cx="42681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003805"/>
                </a:solidFill>
                <a:latin typeface="Arial"/>
                <a:ea typeface="Arial"/>
                <a:cs typeface="Arial"/>
                <a:sym typeface="Arial"/>
              </a:rPr>
              <a:t>Order-of-Magnitude SNR Improvement for High-Field EPR Spectrometers via 3D-Printed Quasioptical Sample Holders</a:t>
            </a:r>
            <a:r>
              <a:rPr b="0" i="0" lang="en" sz="800" u="none" cap="none" strike="noStrike">
                <a:solidFill>
                  <a:srgbClr val="003805"/>
                </a:solidFill>
                <a:latin typeface="Arial"/>
                <a:ea typeface="Arial"/>
                <a:cs typeface="Arial"/>
                <a:sym typeface="Arial"/>
              </a:rPr>
              <a:t>. Antonin Sojka, Brad D. Price, Mark S. Sherwin</a:t>
            </a:r>
            <a:endParaRPr b="0" i="0" sz="800" u="none" cap="none" strike="noStrike">
              <a:solidFill>
                <a:srgbClr val="00380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7" name="Shape 7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8" name="Google Shape;7778;p8"/>
          <p:cNvSpPr txBox="1"/>
          <p:nvPr>
            <p:ph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Project Stages</a:t>
            </a:r>
            <a:endParaRPr/>
          </a:p>
        </p:txBody>
      </p:sp>
      <p:sp>
        <p:nvSpPr>
          <p:cNvPr id="7779" name="Google Shape;7779;p8"/>
          <p:cNvSpPr/>
          <p:nvPr/>
        </p:nvSpPr>
        <p:spPr>
          <a:xfrm>
            <a:off x="458213" y="1804925"/>
            <a:ext cx="1670700" cy="16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0" name="Google Shape;7780;p8"/>
          <p:cNvSpPr/>
          <p:nvPr/>
        </p:nvSpPr>
        <p:spPr>
          <a:xfrm>
            <a:off x="2643839" y="1804913"/>
            <a:ext cx="1670700" cy="16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1" name="Google Shape;7781;p8"/>
          <p:cNvSpPr/>
          <p:nvPr/>
        </p:nvSpPr>
        <p:spPr>
          <a:xfrm>
            <a:off x="4829465" y="1804925"/>
            <a:ext cx="1670700" cy="16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2" name="Google Shape;7782;p8"/>
          <p:cNvSpPr txBox="1"/>
          <p:nvPr/>
        </p:nvSpPr>
        <p:spPr>
          <a:xfrm>
            <a:off x="600413" y="1985889"/>
            <a:ext cx="13863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1</a:t>
            </a:r>
            <a:endParaRPr b="0" i="0" sz="1400" u="none" cap="none" strike="noStrike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783" name="Google Shape;7783;p8"/>
          <p:cNvSpPr txBox="1"/>
          <p:nvPr/>
        </p:nvSpPr>
        <p:spPr>
          <a:xfrm>
            <a:off x="622013" y="2333775"/>
            <a:ext cx="13431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Control servo using LabView</a:t>
            </a:r>
            <a:endParaRPr b="0" i="0" sz="1500" u="none" cap="none" strike="noStrike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784" name="Google Shape;7784;p8"/>
          <p:cNvSpPr txBox="1"/>
          <p:nvPr/>
        </p:nvSpPr>
        <p:spPr>
          <a:xfrm>
            <a:off x="2786038" y="1985877"/>
            <a:ext cx="13863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2</a:t>
            </a:r>
            <a:endParaRPr b="0" i="0" sz="1400" u="none" cap="none" strike="noStrike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785" name="Google Shape;7785;p8"/>
          <p:cNvSpPr txBox="1"/>
          <p:nvPr/>
        </p:nvSpPr>
        <p:spPr>
          <a:xfrm>
            <a:off x="2786038" y="2333763"/>
            <a:ext cx="13863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Engineer servo-mirror connector</a:t>
            </a:r>
            <a:endParaRPr b="0" i="0" sz="1500" u="none" cap="none" strike="noStrike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786" name="Google Shape;7786;p8"/>
          <p:cNvSpPr txBox="1"/>
          <p:nvPr/>
        </p:nvSpPr>
        <p:spPr>
          <a:xfrm>
            <a:off x="4973888" y="1985889"/>
            <a:ext cx="13863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3</a:t>
            </a:r>
            <a:endParaRPr b="0" i="0" sz="1400" u="none" cap="none" strike="noStrike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787" name="Google Shape;7787;p8"/>
          <p:cNvSpPr txBox="1"/>
          <p:nvPr/>
        </p:nvSpPr>
        <p:spPr>
          <a:xfrm>
            <a:off x="4931438" y="2329950"/>
            <a:ext cx="14712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Automate with signal feedback</a:t>
            </a:r>
            <a:endParaRPr b="0" i="0" sz="1500" u="none" cap="none" strike="noStrike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7788" name="Google Shape;7788;p8"/>
          <p:cNvSpPr/>
          <p:nvPr/>
        </p:nvSpPr>
        <p:spPr>
          <a:xfrm>
            <a:off x="3991000" y="4608575"/>
            <a:ext cx="1162200" cy="53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9" name="Google Shape;7789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90" name="Google Shape;7790;p8"/>
          <p:cNvSpPr/>
          <p:nvPr/>
        </p:nvSpPr>
        <p:spPr>
          <a:xfrm>
            <a:off x="7015089" y="1804925"/>
            <a:ext cx="1670700" cy="166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1" name="Google Shape;7791;p8"/>
          <p:cNvSpPr txBox="1"/>
          <p:nvPr/>
        </p:nvSpPr>
        <p:spPr>
          <a:xfrm>
            <a:off x="7157288" y="1985889"/>
            <a:ext cx="13863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4</a:t>
            </a:r>
            <a:endParaRPr b="0" i="0" sz="1400" u="none" cap="none" strike="noStrike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792" name="Google Shape;7792;p8"/>
          <p:cNvSpPr txBox="1"/>
          <p:nvPr/>
        </p:nvSpPr>
        <p:spPr>
          <a:xfrm>
            <a:off x="7157288" y="2333775"/>
            <a:ext cx="1386300" cy="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Integrate  into EPR apparatus</a:t>
            </a:r>
            <a:endParaRPr b="0" i="0" sz="1500" u="none" cap="none" strike="noStrike">
              <a:solidFill>
                <a:schemeClr val="accen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6" name="Shape 7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7" name="Google Shape;7797;p9"/>
          <p:cNvSpPr txBox="1"/>
          <p:nvPr>
            <p:ph type="title"/>
          </p:nvPr>
        </p:nvSpPr>
        <p:spPr>
          <a:xfrm>
            <a:off x="1700775" y="50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Stage 1: Driver</a:t>
            </a:r>
            <a:endParaRPr/>
          </a:p>
        </p:txBody>
      </p:sp>
      <p:pic>
        <p:nvPicPr>
          <p:cNvPr id="7798" name="Google Shape;77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250" y="310256"/>
            <a:ext cx="1682400" cy="1072916"/>
          </a:xfrm>
          <a:prstGeom prst="rect">
            <a:avLst/>
          </a:prstGeom>
          <a:noFill/>
          <a:ln>
            <a:noFill/>
          </a:ln>
        </p:spPr>
      </p:pic>
      <p:sp>
        <p:nvSpPr>
          <p:cNvPr id="7799" name="Google Shape;7799;p9"/>
          <p:cNvSpPr txBox="1"/>
          <p:nvPr/>
        </p:nvSpPr>
        <p:spPr>
          <a:xfrm>
            <a:off x="5740025" y="1119600"/>
            <a:ext cx="29421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Enable</a:t>
            </a:r>
            <a:r>
              <a:rPr b="0" i="0" lang="en" sz="18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 motor</a:t>
            </a:r>
            <a:endParaRPr b="0" i="0" sz="1800" u="none" cap="none" strike="noStrike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Set </a:t>
            </a:r>
            <a:r>
              <a:rPr b="1" i="0" lang="en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Acceleration</a:t>
            </a:r>
            <a:endParaRPr b="1" i="0" sz="1800" u="none" cap="none" strike="noStrike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Set </a:t>
            </a:r>
            <a:r>
              <a:rPr b="1" i="0" lang="en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Deceleration</a:t>
            </a:r>
            <a:r>
              <a:rPr b="0" i="0" lang="en" sz="18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  </a:t>
            </a:r>
            <a:endParaRPr b="0" i="0" sz="1800" u="none" cap="none" strike="noStrike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Set </a:t>
            </a:r>
            <a:r>
              <a:rPr b="1" i="0" lang="en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Velocity</a:t>
            </a:r>
            <a:endParaRPr b="1" i="0" sz="1800" u="none" cap="none" strike="noStrike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Advance by N </a:t>
            </a:r>
            <a:r>
              <a:rPr b="1" i="0" lang="en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Steps</a:t>
            </a:r>
            <a:endParaRPr b="1" i="0" sz="1800" u="none" cap="none" strike="noStrike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Read</a:t>
            </a:r>
            <a:r>
              <a:rPr b="1" i="0" lang="en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Position</a:t>
            </a:r>
            <a:endParaRPr b="1" i="0" sz="1800" u="none" cap="none" strike="noStrike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Disable</a:t>
            </a:r>
            <a:r>
              <a:rPr b="0" i="0" lang="en" sz="1800" u="none" cap="none" strike="noStrike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 motor </a:t>
            </a:r>
            <a:r>
              <a:rPr b="1" i="0" lang="en" sz="1800" u="none" cap="none" strike="noStrik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i="0" sz="1800" u="none" cap="none" strike="noStrike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800" name="Google Shape;7800;p9"/>
          <p:cNvPicPr preferRelativeResize="0"/>
          <p:nvPr/>
        </p:nvPicPr>
        <p:blipFill rotWithShape="1">
          <a:blip r:embed="rId4">
            <a:alphaModFix/>
          </a:blip>
          <a:srcRect b="21216" l="26655" r="32615" t="15299"/>
          <a:stretch/>
        </p:blipFill>
        <p:spPr>
          <a:xfrm>
            <a:off x="2980350" y="2820150"/>
            <a:ext cx="1682400" cy="19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01" name="Google Shape;7801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02" name="Google Shape;7802;p9"/>
          <p:cNvSpPr txBox="1"/>
          <p:nvPr>
            <p:ph type="title"/>
          </p:nvPr>
        </p:nvSpPr>
        <p:spPr>
          <a:xfrm>
            <a:off x="3901225" y="3273550"/>
            <a:ext cx="17496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Step-Servo</a:t>
            </a:r>
            <a:endParaRPr b="0"/>
          </a:p>
        </p:txBody>
      </p:sp>
      <p:cxnSp>
        <p:nvCxnSpPr>
          <p:cNvPr id="7803" name="Google Shape;7803;p9"/>
          <p:cNvCxnSpPr/>
          <p:nvPr/>
        </p:nvCxnSpPr>
        <p:spPr>
          <a:xfrm flipH="1" rot="10800000">
            <a:off x="1789650" y="3799325"/>
            <a:ext cx="1132800" cy="8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804" name="Google Shape;7804;p9"/>
          <p:cNvSpPr txBox="1"/>
          <p:nvPr>
            <p:ph type="title"/>
          </p:nvPr>
        </p:nvSpPr>
        <p:spPr>
          <a:xfrm>
            <a:off x="2153175" y="1981713"/>
            <a:ext cx="2103600" cy="693300"/>
          </a:xfrm>
          <a:prstGeom prst="rect">
            <a:avLst/>
          </a:prstGeom>
          <a:noFill/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Serial Communication</a:t>
            </a:r>
            <a:endParaRPr b="0"/>
          </a:p>
        </p:txBody>
      </p:sp>
      <p:cxnSp>
        <p:nvCxnSpPr>
          <p:cNvPr id="7805" name="Google Shape;7805;p9"/>
          <p:cNvCxnSpPr/>
          <p:nvPr/>
        </p:nvCxnSpPr>
        <p:spPr>
          <a:xfrm flipH="1">
            <a:off x="1789650" y="1612575"/>
            <a:ext cx="8400" cy="219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06" name="Google Shape;7806;p9"/>
          <p:cNvSpPr txBox="1"/>
          <p:nvPr>
            <p:ph type="title"/>
          </p:nvPr>
        </p:nvSpPr>
        <p:spPr>
          <a:xfrm>
            <a:off x="6391175" y="641400"/>
            <a:ext cx="1639800" cy="4782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"/>
              <a:t>Commands</a:t>
            </a:r>
            <a:endParaRPr b="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77E5E0"/>
      </a:accent1>
      <a:accent2>
        <a:srgbClr val="3F4D53"/>
      </a:accent2>
      <a:accent3>
        <a:srgbClr val="FFFFFF"/>
      </a:accent3>
      <a:accent4>
        <a:srgbClr val="F3F3F3"/>
      </a:accent4>
      <a:accent5>
        <a:srgbClr val="00C3B1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